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media/image6.jpg" ContentType="image/jpeg"/>
  <Override PartName="/ppt/media/image15.jpg" ContentType="image/jpeg"/>
  <Override PartName="/ppt/media/image16.jpg" ContentType="image/jpeg"/>
  <Override PartName="/ppt/media/image18.jpg" ContentType="image/jpeg"/>
  <Override PartName="/ppt/media/image19.jpg" ContentType="image/jpeg"/>
  <Override PartName="/ppt/media/image20.jpg" ContentType="image/jpeg"/>
  <Override PartName="/ppt/media/image21.jpg" ContentType="image/jpeg"/>
  <Override PartName="/ppt/media/image23.jpg" ContentType="image/jpeg"/>
  <Override PartName="/ppt/media/image24.jpg" ContentType="image/jpeg"/>
  <Override PartName="/ppt/media/image25.jpg" ContentType="image/jpeg"/>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media/image35.jpg" ContentType="image/jpeg"/>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media/image46.jpg" ContentType="image/jpeg"/>
  <Override PartName="/ppt/media/image47.jpg" ContentType="image/jpeg"/>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media/image48.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41"/>
  </p:notesMasterIdLst>
  <p:sldIdLst>
    <p:sldId id="398" r:id="rId2"/>
    <p:sldId id="412" r:id="rId3"/>
    <p:sldId id="413" r:id="rId4"/>
    <p:sldId id="498" r:id="rId5"/>
    <p:sldId id="399" r:id="rId6"/>
    <p:sldId id="400" r:id="rId7"/>
    <p:sldId id="401" r:id="rId8"/>
    <p:sldId id="298" r:id="rId9"/>
    <p:sldId id="402" r:id="rId10"/>
    <p:sldId id="497" r:id="rId11"/>
    <p:sldId id="485" r:id="rId12"/>
    <p:sldId id="486" r:id="rId13"/>
    <p:sldId id="487" r:id="rId14"/>
    <p:sldId id="260" r:id="rId15"/>
    <p:sldId id="488" r:id="rId16"/>
    <p:sldId id="489" r:id="rId17"/>
    <p:sldId id="492" r:id="rId18"/>
    <p:sldId id="493" r:id="rId19"/>
    <p:sldId id="403" r:id="rId20"/>
    <p:sldId id="476" r:id="rId21"/>
    <p:sldId id="499" r:id="rId22"/>
    <p:sldId id="500" r:id="rId23"/>
    <p:sldId id="478" r:id="rId24"/>
    <p:sldId id="480" r:id="rId25"/>
    <p:sldId id="479" r:id="rId26"/>
    <p:sldId id="484" r:id="rId27"/>
    <p:sldId id="481" r:id="rId28"/>
    <p:sldId id="302" r:id="rId29"/>
    <p:sldId id="502" r:id="rId30"/>
    <p:sldId id="494" r:id="rId31"/>
    <p:sldId id="495" r:id="rId32"/>
    <p:sldId id="456" r:id="rId33"/>
    <p:sldId id="417" r:id="rId34"/>
    <p:sldId id="496" r:id="rId35"/>
    <p:sldId id="501" r:id="rId36"/>
    <p:sldId id="468" r:id="rId37"/>
    <p:sldId id="483" r:id="rId38"/>
    <p:sldId id="453" r:id="rId39"/>
    <p:sldId id="503"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A3CC6083-CBFE-4C7A-B112-A097A80E99F1}">
          <p14:sldIdLst>
            <p14:sldId id="398"/>
            <p14:sldId id="412"/>
            <p14:sldId id="413"/>
            <p14:sldId id="498"/>
            <p14:sldId id="399"/>
            <p14:sldId id="400"/>
            <p14:sldId id="401"/>
            <p14:sldId id="298"/>
            <p14:sldId id="402"/>
          </p14:sldIdLst>
        </p14:section>
        <p14:section name="Sticky Tape Lab" id="{7A11E741-DBCA-451A-AE0F-95655BA813F9}">
          <p14:sldIdLst>
            <p14:sldId id="497"/>
            <p14:sldId id="485"/>
            <p14:sldId id="486"/>
            <p14:sldId id="487"/>
            <p14:sldId id="260"/>
            <p14:sldId id="488"/>
            <p14:sldId id="489"/>
            <p14:sldId id="492"/>
            <p14:sldId id="493"/>
          </p14:sldIdLst>
        </p14:section>
        <p14:section name="Fish for dinner Sample Lesson" id="{CFDF2D44-1A47-4950-A34B-9B08823CBE66}">
          <p14:sldIdLst>
            <p14:sldId id="403"/>
            <p14:sldId id="476"/>
            <p14:sldId id="499"/>
            <p14:sldId id="500"/>
            <p14:sldId id="478"/>
            <p14:sldId id="480"/>
            <p14:sldId id="479"/>
            <p14:sldId id="484"/>
            <p14:sldId id="481"/>
            <p14:sldId id="302"/>
            <p14:sldId id="502"/>
            <p14:sldId id="494"/>
            <p14:sldId id="495"/>
            <p14:sldId id="456"/>
            <p14:sldId id="417"/>
            <p14:sldId id="496"/>
          </p14:sldIdLst>
        </p14:section>
        <p14:section name="Preparing to Write" id="{B9384932-4873-4FD9-84D1-DC66EF535D2B}">
          <p14:sldIdLst>
            <p14:sldId id="501"/>
            <p14:sldId id="468"/>
            <p14:sldId id="483"/>
            <p14:sldId id="453"/>
            <p14:sldId id="50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9" d="100"/>
          <a:sy n="59" d="100"/>
        </p:scale>
        <p:origin x="964" y="60"/>
      </p:cViewPr>
      <p:guideLst/>
    </p:cSldViewPr>
  </p:slideViewPr>
  <p:notesTextViewPr>
    <p:cViewPr>
      <p:scale>
        <a:sx n="1" d="1"/>
        <a:sy n="1" d="1"/>
      </p:scale>
      <p:origin x="0" y="0"/>
    </p:cViewPr>
  </p:notesTextViewPr>
  <p:sorterViewPr>
    <p:cViewPr>
      <p:scale>
        <a:sx n="100" d="100"/>
        <a:sy n="100" d="100"/>
      </p:scale>
      <p:origin x="0" y="-485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_rels/data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4" Type="http://schemas.openxmlformats.org/officeDocument/2006/relationships/image" Target="../media/image31.svg"/></Relationships>
</file>

<file path=ppt/diagrams/_rels/drawing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BDAC59-289C-42B8-AA75-8F522567DD4C}"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US"/>
        </a:p>
      </dgm:t>
    </dgm:pt>
    <dgm:pt modelId="{AFC8C889-FB00-460D-8222-CA819425B8E1}">
      <dgm:prSet phldrT="[Text]"/>
      <dgm:spPr/>
      <dgm:t>
        <a:bodyPr/>
        <a:lstStyle/>
        <a:p>
          <a:r>
            <a:rPr lang="en-US" dirty="0"/>
            <a:t>Experience</a:t>
          </a:r>
        </a:p>
      </dgm:t>
    </dgm:pt>
    <dgm:pt modelId="{F1420880-B2B3-4E76-B578-63195A87FCF3}" type="parTrans" cxnId="{894A9FF0-3412-406C-930E-8BF9BFC490B5}">
      <dgm:prSet/>
      <dgm:spPr/>
      <dgm:t>
        <a:bodyPr/>
        <a:lstStyle/>
        <a:p>
          <a:endParaRPr lang="en-US"/>
        </a:p>
      </dgm:t>
    </dgm:pt>
    <dgm:pt modelId="{C32E76FE-B0D1-417E-AEC7-2A0452AA4ED0}" type="sibTrans" cxnId="{894A9FF0-3412-406C-930E-8BF9BFC490B5}">
      <dgm:prSet/>
      <dgm:spPr/>
      <dgm:t>
        <a:bodyPr/>
        <a:lstStyle/>
        <a:p>
          <a:endParaRPr lang="en-US"/>
        </a:p>
      </dgm:t>
    </dgm:pt>
    <dgm:pt modelId="{664CA895-DF59-4104-95A1-84F3F8639EB5}">
      <dgm:prSet phldrT="[Text]"/>
      <dgm:spPr/>
      <dgm:t>
        <a:bodyPr/>
        <a:lstStyle/>
        <a:p>
          <a:r>
            <a:rPr lang="en-US" dirty="0"/>
            <a:t>Reading</a:t>
          </a:r>
        </a:p>
      </dgm:t>
    </dgm:pt>
    <dgm:pt modelId="{2ABB1BED-55E6-445C-AAEE-6EAE788E16AF}" type="parTrans" cxnId="{33DC6C7D-6F09-470E-9211-415B1B815CEB}">
      <dgm:prSet/>
      <dgm:spPr/>
      <dgm:t>
        <a:bodyPr/>
        <a:lstStyle/>
        <a:p>
          <a:endParaRPr lang="en-US"/>
        </a:p>
      </dgm:t>
    </dgm:pt>
    <dgm:pt modelId="{185ECE99-24F7-4BE8-B7AF-ECF6381DAA1C}" type="sibTrans" cxnId="{33DC6C7D-6F09-470E-9211-415B1B815CEB}">
      <dgm:prSet/>
      <dgm:spPr/>
      <dgm:t>
        <a:bodyPr/>
        <a:lstStyle/>
        <a:p>
          <a:endParaRPr lang="en-US"/>
        </a:p>
      </dgm:t>
    </dgm:pt>
    <dgm:pt modelId="{23F11F37-9D90-4772-8C22-BD42971FA05B}">
      <dgm:prSet phldrT="[Text]"/>
      <dgm:spPr/>
      <dgm:t>
        <a:bodyPr/>
        <a:lstStyle/>
        <a:p>
          <a:r>
            <a:rPr lang="en-US" dirty="0"/>
            <a:t>Discussion</a:t>
          </a:r>
        </a:p>
      </dgm:t>
    </dgm:pt>
    <dgm:pt modelId="{B44C0438-B142-4C31-9F47-254B07945FA1}" type="parTrans" cxnId="{9F886501-6965-459B-B18A-6D2802B36A95}">
      <dgm:prSet/>
      <dgm:spPr/>
      <dgm:t>
        <a:bodyPr/>
        <a:lstStyle/>
        <a:p>
          <a:endParaRPr lang="en-US"/>
        </a:p>
      </dgm:t>
    </dgm:pt>
    <dgm:pt modelId="{E8167317-101E-4615-969B-27373A5683CC}" type="sibTrans" cxnId="{9F886501-6965-459B-B18A-6D2802B36A95}">
      <dgm:prSet/>
      <dgm:spPr/>
      <dgm:t>
        <a:bodyPr/>
        <a:lstStyle/>
        <a:p>
          <a:endParaRPr lang="en-US"/>
        </a:p>
      </dgm:t>
    </dgm:pt>
    <dgm:pt modelId="{9B968D06-E6AF-4A52-A3B5-D977B9035C07}">
      <dgm:prSet phldrT="[Text]"/>
      <dgm:spPr/>
      <dgm:t>
        <a:bodyPr/>
        <a:lstStyle/>
        <a:p>
          <a:r>
            <a:rPr lang="en-US" dirty="0"/>
            <a:t>What am I learning?</a:t>
          </a:r>
        </a:p>
      </dgm:t>
    </dgm:pt>
    <dgm:pt modelId="{1330DB84-0FE2-4734-8B40-137A7C4B871B}" type="parTrans" cxnId="{67D29C40-FB99-494B-9E59-DDEC2AA0CC64}">
      <dgm:prSet/>
      <dgm:spPr/>
      <dgm:t>
        <a:bodyPr/>
        <a:lstStyle/>
        <a:p>
          <a:endParaRPr lang="en-US"/>
        </a:p>
      </dgm:t>
    </dgm:pt>
    <dgm:pt modelId="{478B252F-2E86-417D-A537-B7C095C1D1DA}" type="sibTrans" cxnId="{67D29C40-FB99-494B-9E59-DDEC2AA0CC64}">
      <dgm:prSet/>
      <dgm:spPr/>
      <dgm:t>
        <a:bodyPr/>
        <a:lstStyle/>
        <a:p>
          <a:endParaRPr lang="en-US"/>
        </a:p>
      </dgm:t>
    </dgm:pt>
    <dgm:pt modelId="{36F7CE8F-B058-4FC5-86C6-F949C28867A8}" type="pres">
      <dgm:prSet presAssocID="{8ABDAC59-289C-42B8-AA75-8F522567DD4C}" presName="Name0" presStyleCnt="0">
        <dgm:presLayoutVars>
          <dgm:chMax val="4"/>
          <dgm:resizeHandles val="exact"/>
        </dgm:presLayoutVars>
      </dgm:prSet>
      <dgm:spPr/>
    </dgm:pt>
    <dgm:pt modelId="{71037E3E-709C-4FB9-BF1E-EFD6EA603DC6}" type="pres">
      <dgm:prSet presAssocID="{8ABDAC59-289C-42B8-AA75-8F522567DD4C}" presName="ellipse" presStyleLbl="trBgShp" presStyleIdx="0" presStyleCnt="1"/>
      <dgm:spPr/>
    </dgm:pt>
    <dgm:pt modelId="{D98E9F8C-F982-4E1F-8E4F-5A6071401171}" type="pres">
      <dgm:prSet presAssocID="{8ABDAC59-289C-42B8-AA75-8F522567DD4C}" presName="arrow1" presStyleLbl="fgShp" presStyleIdx="0" presStyleCnt="1"/>
      <dgm:spPr/>
    </dgm:pt>
    <dgm:pt modelId="{7CE4E15B-BA0F-48DE-831B-6CE6CA107B2E}" type="pres">
      <dgm:prSet presAssocID="{8ABDAC59-289C-42B8-AA75-8F522567DD4C}" presName="rectangle" presStyleLbl="revTx" presStyleIdx="0" presStyleCnt="1">
        <dgm:presLayoutVars>
          <dgm:bulletEnabled val="1"/>
        </dgm:presLayoutVars>
      </dgm:prSet>
      <dgm:spPr/>
    </dgm:pt>
    <dgm:pt modelId="{FED5B0A8-4925-4E6E-9726-D534F20C4F0D}" type="pres">
      <dgm:prSet presAssocID="{664CA895-DF59-4104-95A1-84F3F8639EB5}" presName="item1" presStyleLbl="node1" presStyleIdx="0" presStyleCnt="3">
        <dgm:presLayoutVars>
          <dgm:bulletEnabled val="1"/>
        </dgm:presLayoutVars>
      </dgm:prSet>
      <dgm:spPr/>
    </dgm:pt>
    <dgm:pt modelId="{9906DBFB-27DA-4392-8666-DE328748CBF0}" type="pres">
      <dgm:prSet presAssocID="{23F11F37-9D90-4772-8C22-BD42971FA05B}" presName="item2" presStyleLbl="node1" presStyleIdx="1" presStyleCnt="3">
        <dgm:presLayoutVars>
          <dgm:bulletEnabled val="1"/>
        </dgm:presLayoutVars>
      </dgm:prSet>
      <dgm:spPr/>
    </dgm:pt>
    <dgm:pt modelId="{7F779A99-974C-4424-A362-2BD0477D1ABA}" type="pres">
      <dgm:prSet presAssocID="{9B968D06-E6AF-4A52-A3B5-D977B9035C07}" presName="item3" presStyleLbl="node1" presStyleIdx="2" presStyleCnt="3">
        <dgm:presLayoutVars>
          <dgm:bulletEnabled val="1"/>
        </dgm:presLayoutVars>
      </dgm:prSet>
      <dgm:spPr/>
    </dgm:pt>
    <dgm:pt modelId="{FCC25463-4897-48F0-B161-57E759F316F0}" type="pres">
      <dgm:prSet presAssocID="{8ABDAC59-289C-42B8-AA75-8F522567DD4C}" presName="funnel" presStyleLbl="trAlignAcc1" presStyleIdx="0" presStyleCnt="1"/>
      <dgm:spPr/>
    </dgm:pt>
  </dgm:ptLst>
  <dgm:cxnLst>
    <dgm:cxn modelId="{9F886501-6965-459B-B18A-6D2802B36A95}" srcId="{8ABDAC59-289C-42B8-AA75-8F522567DD4C}" destId="{23F11F37-9D90-4772-8C22-BD42971FA05B}" srcOrd="2" destOrd="0" parTransId="{B44C0438-B142-4C31-9F47-254B07945FA1}" sibTransId="{E8167317-101E-4615-969B-27373A5683CC}"/>
    <dgm:cxn modelId="{60CB6D25-B802-45C3-961C-7549CA9C8708}" type="presOf" srcId="{AFC8C889-FB00-460D-8222-CA819425B8E1}" destId="{7F779A99-974C-4424-A362-2BD0477D1ABA}" srcOrd="0" destOrd="0" presId="urn:microsoft.com/office/officeart/2005/8/layout/funnel1"/>
    <dgm:cxn modelId="{67D29C40-FB99-494B-9E59-DDEC2AA0CC64}" srcId="{8ABDAC59-289C-42B8-AA75-8F522567DD4C}" destId="{9B968D06-E6AF-4A52-A3B5-D977B9035C07}" srcOrd="3" destOrd="0" parTransId="{1330DB84-0FE2-4734-8B40-137A7C4B871B}" sibTransId="{478B252F-2E86-417D-A537-B7C095C1D1DA}"/>
    <dgm:cxn modelId="{EBB7A55D-E803-4321-A6AB-8FAD32C3A718}" type="presOf" srcId="{23F11F37-9D90-4772-8C22-BD42971FA05B}" destId="{FED5B0A8-4925-4E6E-9726-D534F20C4F0D}" srcOrd="0" destOrd="0" presId="urn:microsoft.com/office/officeart/2005/8/layout/funnel1"/>
    <dgm:cxn modelId="{227AEF79-51E8-4597-BE8F-AB5F0C53D703}" type="presOf" srcId="{664CA895-DF59-4104-95A1-84F3F8639EB5}" destId="{9906DBFB-27DA-4392-8666-DE328748CBF0}" srcOrd="0" destOrd="0" presId="urn:microsoft.com/office/officeart/2005/8/layout/funnel1"/>
    <dgm:cxn modelId="{33DC6C7D-6F09-470E-9211-415B1B815CEB}" srcId="{8ABDAC59-289C-42B8-AA75-8F522567DD4C}" destId="{664CA895-DF59-4104-95A1-84F3F8639EB5}" srcOrd="1" destOrd="0" parTransId="{2ABB1BED-55E6-445C-AAEE-6EAE788E16AF}" sibTransId="{185ECE99-24F7-4BE8-B7AF-ECF6381DAA1C}"/>
    <dgm:cxn modelId="{0F988D8E-630D-46DA-AD88-EC5C014A7285}" type="presOf" srcId="{8ABDAC59-289C-42B8-AA75-8F522567DD4C}" destId="{36F7CE8F-B058-4FC5-86C6-F949C28867A8}" srcOrd="0" destOrd="0" presId="urn:microsoft.com/office/officeart/2005/8/layout/funnel1"/>
    <dgm:cxn modelId="{894A9FF0-3412-406C-930E-8BF9BFC490B5}" srcId="{8ABDAC59-289C-42B8-AA75-8F522567DD4C}" destId="{AFC8C889-FB00-460D-8222-CA819425B8E1}" srcOrd="0" destOrd="0" parTransId="{F1420880-B2B3-4E76-B578-63195A87FCF3}" sibTransId="{C32E76FE-B0D1-417E-AEC7-2A0452AA4ED0}"/>
    <dgm:cxn modelId="{24625FFA-D787-4D2B-9010-452CB02F211B}" type="presOf" srcId="{9B968D06-E6AF-4A52-A3B5-D977B9035C07}" destId="{7CE4E15B-BA0F-48DE-831B-6CE6CA107B2E}" srcOrd="0" destOrd="0" presId="urn:microsoft.com/office/officeart/2005/8/layout/funnel1"/>
    <dgm:cxn modelId="{71DABACE-16C9-406A-A111-AEFDC7F5C770}" type="presParOf" srcId="{36F7CE8F-B058-4FC5-86C6-F949C28867A8}" destId="{71037E3E-709C-4FB9-BF1E-EFD6EA603DC6}" srcOrd="0" destOrd="0" presId="urn:microsoft.com/office/officeart/2005/8/layout/funnel1"/>
    <dgm:cxn modelId="{B6B0387F-8355-4F5B-87DF-2C612EAE9775}" type="presParOf" srcId="{36F7CE8F-B058-4FC5-86C6-F949C28867A8}" destId="{D98E9F8C-F982-4E1F-8E4F-5A6071401171}" srcOrd="1" destOrd="0" presId="urn:microsoft.com/office/officeart/2005/8/layout/funnel1"/>
    <dgm:cxn modelId="{9DC03884-F49F-48E9-9DEB-D82C79BF2D7E}" type="presParOf" srcId="{36F7CE8F-B058-4FC5-86C6-F949C28867A8}" destId="{7CE4E15B-BA0F-48DE-831B-6CE6CA107B2E}" srcOrd="2" destOrd="0" presId="urn:microsoft.com/office/officeart/2005/8/layout/funnel1"/>
    <dgm:cxn modelId="{0E94D93B-CC45-4E06-B219-0677B950B61A}" type="presParOf" srcId="{36F7CE8F-B058-4FC5-86C6-F949C28867A8}" destId="{FED5B0A8-4925-4E6E-9726-D534F20C4F0D}" srcOrd="3" destOrd="0" presId="urn:microsoft.com/office/officeart/2005/8/layout/funnel1"/>
    <dgm:cxn modelId="{97E098F1-8F27-4723-BA39-E9CA9F13CCA3}" type="presParOf" srcId="{36F7CE8F-B058-4FC5-86C6-F949C28867A8}" destId="{9906DBFB-27DA-4392-8666-DE328748CBF0}" srcOrd="4" destOrd="0" presId="urn:microsoft.com/office/officeart/2005/8/layout/funnel1"/>
    <dgm:cxn modelId="{284AB5AA-10CC-4618-BF8B-B798101602B0}" type="presParOf" srcId="{36F7CE8F-B058-4FC5-86C6-F949C28867A8}" destId="{7F779A99-974C-4424-A362-2BD0477D1ABA}" srcOrd="5" destOrd="0" presId="urn:microsoft.com/office/officeart/2005/8/layout/funnel1"/>
    <dgm:cxn modelId="{90A621C3-62E5-4BA4-B6CA-070CF75B6E88}" type="presParOf" srcId="{36F7CE8F-B058-4FC5-86C6-F949C28867A8}" destId="{FCC25463-4897-48F0-B161-57E759F316F0}"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986412-0C4B-4810-94F4-6794618A067A}"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9666248C-E176-445C-8054-FBE700457E50}">
      <dgm:prSet phldrT="[Text]"/>
      <dgm:spPr/>
      <dgm:t>
        <a:bodyPr/>
        <a:lstStyle/>
        <a:p>
          <a:r>
            <a:rPr lang="en-US" dirty="0"/>
            <a:t>Experiences</a:t>
          </a:r>
        </a:p>
      </dgm:t>
    </dgm:pt>
    <dgm:pt modelId="{BBE79633-89EC-47A6-909A-26FCC26484CA}" type="parTrans" cxnId="{778D54AB-3B13-4659-8443-7D461FD882EB}">
      <dgm:prSet/>
      <dgm:spPr/>
      <dgm:t>
        <a:bodyPr/>
        <a:lstStyle/>
        <a:p>
          <a:endParaRPr lang="en-US"/>
        </a:p>
      </dgm:t>
    </dgm:pt>
    <dgm:pt modelId="{E9178B2A-A43E-4D4E-B9FE-335616C68619}" type="sibTrans" cxnId="{778D54AB-3B13-4659-8443-7D461FD882EB}">
      <dgm:prSet/>
      <dgm:spPr/>
      <dgm:t>
        <a:bodyPr/>
        <a:lstStyle/>
        <a:p>
          <a:endParaRPr lang="en-US"/>
        </a:p>
      </dgm:t>
    </dgm:pt>
    <dgm:pt modelId="{93C6639E-BCF0-4540-A488-7E3DD32DBF94}">
      <dgm:prSet phldrT="[Text]"/>
      <dgm:spPr/>
      <dgm:t>
        <a:bodyPr/>
        <a:lstStyle/>
        <a:p>
          <a:r>
            <a:rPr lang="en-US" dirty="0"/>
            <a:t>Discussions</a:t>
          </a:r>
        </a:p>
      </dgm:t>
    </dgm:pt>
    <dgm:pt modelId="{F980C5CB-89C1-4C2C-AB43-431E6E64D23A}" type="parTrans" cxnId="{9E69183E-9487-469E-8B31-398A7E7A5D3D}">
      <dgm:prSet/>
      <dgm:spPr/>
      <dgm:t>
        <a:bodyPr/>
        <a:lstStyle/>
        <a:p>
          <a:endParaRPr lang="en-US"/>
        </a:p>
      </dgm:t>
    </dgm:pt>
    <dgm:pt modelId="{9E3F5799-C4CC-4C77-8271-435C5A21507B}" type="sibTrans" cxnId="{9E69183E-9487-469E-8B31-398A7E7A5D3D}">
      <dgm:prSet/>
      <dgm:spPr/>
      <dgm:t>
        <a:bodyPr/>
        <a:lstStyle/>
        <a:p>
          <a:endParaRPr lang="en-US"/>
        </a:p>
      </dgm:t>
    </dgm:pt>
    <dgm:pt modelId="{BB124504-CDEE-4F4F-BC76-D5B2C72088D9}">
      <dgm:prSet phldrT="[Text]"/>
      <dgm:spPr/>
      <dgm:t>
        <a:bodyPr/>
        <a:lstStyle/>
        <a:p>
          <a:r>
            <a:rPr lang="en-US" dirty="0"/>
            <a:t>Reading, Reading, Reading</a:t>
          </a:r>
        </a:p>
      </dgm:t>
    </dgm:pt>
    <dgm:pt modelId="{0FC681DA-F848-4413-BBA2-5C1083E64184}" type="parTrans" cxnId="{08F53BD6-A490-413C-B5C9-8090B08D1E1F}">
      <dgm:prSet/>
      <dgm:spPr/>
      <dgm:t>
        <a:bodyPr/>
        <a:lstStyle/>
        <a:p>
          <a:endParaRPr lang="en-US"/>
        </a:p>
      </dgm:t>
    </dgm:pt>
    <dgm:pt modelId="{D4B7C7E0-BE8B-4699-A6EA-42280C48D080}" type="sibTrans" cxnId="{08F53BD6-A490-413C-B5C9-8090B08D1E1F}">
      <dgm:prSet/>
      <dgm:spPr/>
      <dgm:t>
        <a:bodyPr/>
        <a:lstStyle/>
        <a:p>
          <a:endParaRPr lang="en-US"/>
        </a:p>
      </dgm:t>
    </dgm:pt>
    <dgm:pt modelId="{2CC3B975-8CA0-4D86-A6BD-63A8E62A6275}">
      <dgm:prSet phldrT="[Text]"/>
      <dgm:spPr>
        <a:solidFill>
          <a:srgbClr val="FFC000"/>
        </a:solidFill>
      </dgm:spPr>
      <dgm:t>
        <a:bodyPr/>
        <a:lstStyle/>
        <a:p>
          <a:r>
            <a:rPr lang="en-US" dirty="0"/>
            <a:t>I’m an Expert!</a:t>
          </a:r>
        </a:p>
      </dgm:t>
    </dgm:pt>
    <dgm:pt modelId="{5AFCF8F5-C97E-45DD-AE30-9429349D4E4D}" type="parTrans" cxnId="{57DB5D25-CE57-41BE-9403-AB4FA011E6A4}">
      <dgm:prSet/>
      <dgm:spPr/>
      <dgm:t>
        <a:bodyPr/>
        <a:lstStyle/>
        <a:p>
          <a:endParaRPr lang="en-US"/>
        </a:p>
      </dgm:t>
    </dgm:pt>
    <dgm:pt modelId="{57A17E9E-6FBD-445B-B09A-0A94805DCA85}" type="sibTrans" cxnId="{57DB5D25-CE57-41BE-9403-AB4FA011E6A4}">
      <dgm:prSet/>
      <dgm:spPr/>
      <dgm:t>
        <a:bodyPr/>
        <a:lstStyle/>
        <a:p>
          <a:endParaRPr lang="en-US"/>
        </a:p>
      </dgm:t>
    </dgm:pt>
    <dgm:pt modelId="{F6D1F1BB-2017-4143-B6DF-CBD2F626D9B4}" type="pres">
      <dgm:prSet presAssocID="{E1986412-0C4B-4810-94F4-6794618A067A}" presName="CompostProcess" presStyleCnt="0">
        <dgm:presLayoutVars>
          <dgm:dir/>
          <dgm:resizeHandles val="exact"/>
        </dgm:presLayoutVars>
      </dgm:prSet>
      <dgm:spPr/>
    </dgm:pt>
    <dgm:pt modelId="{F79D0F15-7BB7-4406-8552-5EC7E7C5AA1C}" type="pres">
      <dgm:prSet presAssocID="{E1986412-0C4B-4810-94F4-6794618A067A}" presName="arrow" presStyleLbl="bgShp" presStyleIdx="0" presStyleCnt="1"/>
      <dgm:spPr/>
    </dgm:pt>
    <dgm:pt modelId="{64C1E614-EF9F-4C80-995E-C6A952DF2ED9}" type="pres">
      <dgm:prSet presAssocID="{E1986412-0C4B-4810-94F4-6794618A067A}" presName="linearProcess" presStyleCnt="0"/>
      <dgm:spPr/>
    </dgm:pt>
    <dgm:pt modelId="{4B7B05D3-E76B-4E97-9301-DA057B7A6003}" type="pres">
      <dgm:prSet presAssocID="{9666248C-E176-445C-8054-FBE700457E50}" presName="textNode" presStyleLbl="node1" presStyleIdx="0" presStyleCnt="4">
        <dgm:presLayoutVars>
          <dgm:bulletEnabled val="1"/>
        </dgm:presLayoutVars>
      </dgm:prSet>
      <dgm:spPr/>
    </dgm:pt>
    <dgm:pt modelId="{0B06DB62-330D-4AAE-BF32-FC12F1EDF97A}" type="pres">
      <dgm:prSet presAssocID="{E9178B2A-A43E-4D4E-B9FE-335616C68619}" presName="sibTrans" presStyleCnt="0"/>
      <dgm:spPr/>
    </dgm:pt>
    <dgm:pt modelId="{27DA7D5B-8485-4998-AEBC-3165D967577C}" type="pres">
      <dgm:prSet presAssocID="{93C6639E-BCF0-4540-A488-7E3DD32DBF94}" presName="textNode" presStyleLbl="node1" presStyleIdx="1" presStyleCnt="4">
        <dgm:presLayoutVars>
          <dgm:bulletEnabled val="1"/>
        </dgm:presLayoutVars>
      </dgm:prSet>
      <dgm:spPr/>
    </dgm:pt>
    <dgm:pt modelId="{61E4465F-713E-496F-B7B1-6481FE08BC21}" type="pres">
      <dgm:prSet presAssocID="{9E3F5799-C4CC-4C77-8271-435C5A21507B}" presName="sibTrans" presStyleCnt="0"/>
      <dgm:spPr/>
    </dgm:pt>
    <dgm:pt modelId="{B7628FDC-55ED-4BF0-B935-DE1840C0C9C7}" type="pres">
      <dgm:prSet presAssocID="{BB124504-CDEE-4F4F-BC76-D5B2C72088D9}" presName="textNode" presStyleLbl="node1" presStyleIdx="2" presStyleCnt="4">
        <dgm:presLayoutVars>
          <dgm:bulletEnabled val="1"/>
        </dgm:presLayoutVars>
      </dgm:prSet>
      <dgm:spPr/>
    </dgm:pt>
    <dgm:pt modelId="{CC0D043B-4A0C-48E4-AEC3-39C3E634B190}" type="pres">
      <dgm:prSet presAssocID="{D4B7C7E0-BE8B-4699-A6EA-42280C48D080}" presName="sibTrans" presStyleCnt="0"/>
      <dgm:spPr/>
    </dgm:pt>
    <dgm:pt modelId="{006B0BE1-AFE4-4DBD-9A46-A426877E04DF}" type="pres">
      <dgm:prSet presAssocID="{2CC3B975-8CA0-4D86-A6BD-63A8E62A6275}" presName="textNode" presStyleLbl="node1" presStyleIdx="3" presStyleCnt="4">
        <dgm:presLayoutVars>
          <dgm:bulletEnabled val="1"/>
        </dgm:presLayoutVars>
      </dgm:prSet>
      <dgm:spPr/>
    </dgm:pt>
  </dgm:ptLst>
  <dgm:cxnLst>
    <dgm:cxn modelId="{8433CA04-33B7-4FA8-BC66-33BF0CA26CFE}" type="presOf" srcId="{E1986412-0C4B-4810-94F4-6794618A067A}" destId="{F6D1F1BB-2017-4143-B6DF-CBD2F626D9B4}" srcOrd="0" destOrd="0" presId="urn:microsoft.com/office/officeart/2005/8/layout/hProcess9"/>
    <dgm:cxn modelId="{57DB5D25-CE57-41BE-9403-AB4FA011E6A4}" srcId="{E1986412-0C4B-4810-94F4-6794618A067A}" destId="{2CC3B975-8CA0-4D86-A6BD-63A8E62A6275}" srcOrd="3" destOrd="0" parTransId="{5AFCF8F5-C97E-45DD-AE30-9429349D4E4D}" sibTransId="{57A17E9E-6FBD-445B-B09A-0A94805DCA85}"/>
    <dgm:cxn modelId="{3B248338-9EC4-49E0-AB58-4A075537FA46}" type="presOf" srcId="{93C6639E-BCF0-4540-A488-7E3DD32DBF94}" destId="{27DA7D5B-8485-4998-AEBC-3165D967577C}" srcOrd="0" destOrd="0" presId="urn:microsoft.com/office/officeart/2005/8/layout/hProcess9"/>
    <dgm:cxn modelId="{9E69183E-9487-469E-8B31-398A7E7A5D3D}" srcId="{E1986412-0C4B-4810-94F4-6794618A067A}" destId="{93C6639E-BCF0-4540-A488-7E3DD32DBF94}" srcOrd="1" destOrd="0" parTransId="{F980C5CB-89C1-4C2C-AB43-431E6E64D23A}" sibTransId="{9E3F5799-C4CC-4C77-8271-435C5A21507B}"/>
    <dgm:cxn modelId="{778D54AB-3B13-4659-8443-7D461FD882EB}" srcId="{E1986412-0C4B-4810-94F4-6794618A067A}" destId="{9666248C-E176-445C-8054-FBE700457E50}" srcOrd="0" destOrd="0" parTransId="{BBE79633-89EC-47A6-909A-26FCC26484CA}" sibTransId="{E9178B2A-A43E-4D4E-B9FE-335616C68619}"/>
    <dgm:cxn modelId="{7C0ACEBA-DC48-4923-B5C6-254088E11F4B}" type="presOf" srcId="{9666248C-E176-445C-8054-FBE700457E50}" destId="{4B7B05D3-E76B-4E97-9301-DA057B7A6003}" srcOrd="0" destOrd="0" presId="urn:microsoft.com/office/officeart/2005/8/layout/hProcess9"/>
    <dgm:cxn modelId="{616CACCC-3AAB-45CE-B463-5D7F0B1305A6}" type="presOf" srcId="{BB124504-CDEE-4F4F-BC76-D5B2C72088D9}" destId="{B7628FDC-55ED-4BF0-B935-DE1840C0C9C7}" srcOrd="0" destOrd="0" presId="urn:microsoft.com/office/officeart/2005/8/layout/hProcess9"/>
    <dgm:cxn modelId="{08F53BD6-A490-413C-B5C9-8090B08D1E1F}" srcId="{E1986412-0C4B-4810-94F4-6794618A067A}" destId="{BB124504-CDEE-4F4F-BC76-D5B2C72088D9}" srcOrd="2" destOrd="0" parTransId="{0FC681DA-F848-4413-BBA2-5C1083E64184}" sibTransId="{D4B7C7E0-BE8B-4699-A6EA-42280C48D080}"/>
    <dgm:cxn modelId="{DEA82DE3-DBA8-4D10-9FFA-B83052FB6FFF}" type="presOf" srcId="{2CC3B975-8CA0-4D86-A6BD-63A8E62A6275}" destId="{006B0BE1-AFE4-4DBD-9A46-A426877E04DF}" srcOrd="0" destOrd="0" presId="urn:microsoft.com/office/officeart/2005/8/layout/hProcess9"/>
    <dgm:cxn modelId="{421A7F5D-577B-4DFE-A850-44FC3ED9BF8F}" type="presParOf" srcId="{F6D1F1BB-2017-4143-B6DF-CBD2F626D9B4}" destId="{F79D0F15-7BB7-4406-8552-5EC7E7C5AA1C}" srcOrd="0" destOrd="0" presId="urn:microsoft.com/office/officeart/2005/8/layout/hProcess9"/>
    <dgm:cxn modelId="{05D2E470-0F4D-4FC5-9D9E-E1D046635CD5}" type="presParOf" srcId="{F6D1F1BB-2017-4143-B6DF-CBD2F626D9B4}" destId="{64C1E614-EF9F-4C80-995E-C6A952DF2ED9}" srcOrd="1" destOrd="0" presId="urn:microsoft.com/office/officeart/2005/8/layout/hProcess9"/>
    <dgm:cxn modelId="{4A92E895-39A8-4623-9397-4AE17CDFA4D9}" type="presParOf" srcId="{64C1E614-EF9F-4C80-995E-C6A952DF2ED9}" destId="{4B7B05D3-E76B-4E97-9301-DA057B7A6003}" srcOrd="0" destOrd="0" presId="urn:microsoft.com/office/officeart/2005/8/layout/hProcess9"/>
    <dgm:cxn modelId="{82FB743C-906E-4A40-87BF-063E8F1BB106}" type="presParOf" srcId="{64C1E614-EF9F-4C80-995E-C6A952DF2ED9}" destId="{0B06DB62-330D-4AAE-BF32-FC12F1EDF97A}" srcOrd="1" destOrd="0" presId="urn:microsoft.com/office/officeart/2005/8/layout/hProcess9"/>
    <dgm:cxn modelId="{0A4C8E0F-BFC9-465D-8CBE-F24F2657A54B}" type="presParOf" srcId="{64C1E614-EF9F-4C80-995E-C6A952DF2ED9}" destId="{27DA7D5B-8485-4998-AEBC-3165D967577C}" srcOrd="2" destOrd="0" presId="urn:microsoft.com/office/officeart/2005/8/layout/hProcess9"/>
    <dgm:cxn modelId="{04D91306-92E0-4297-9052-6AC89895D6A1}" type="presParOf" srcId="{64C1E614-EF9F-4C80-995E-C6A952DF2ED9}" destId="{61E4465F-713E-496F-B7B1-6481FE08BC21}" srcOrd="3" destOrd="0" presId="urn:microsoft.com/office/officeart/2005/8/layout/hProcess9"/>
    <dgm:cxn modelId="{840DE110-1763-48D8-9A3B-1F59F9A3F243}" type="presParOf" srcId="{64C1E614-EF9F-4C80-995E-C6A952DF2ED9}" destId="{B7628FDC-55ED-4BF0-B935-DE1840C0C9C7}" srcOrd="4" destOrd="0" presId="urn:microsoft.com/office/officeart/2005/8/layout/hProcess9"/>
    <dgm:cxn modelId="{208A3D6C-C897-4CC2-ADEC-3E8B708E90BB}" type="presParOf" srcId="{64C1E614-EF9F-4C80-995E-C6A952DF2ED9}" destId="{CC0D043B-4A0C-48E4-AEC3-39C3E634B190}" srcOrd="5" destOrd="0" presId="urn:microsoft.com/office/officeart/2005/8/layout/hProcess9"/>
    <dgm:cxn modelId="{E9B93FD3-88DE-4191-93CF-BDD0AD93D738}" type="presParOf" srcId="{64C1E614-EF9F-4C80-995E-C6A952DF2ED9}" destId="{006B0BE1-AFE4-4DBD-9A46-A426877E04DF}" srcOrd="6"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1986412-0C4B-4810-94F4-6794618A067A}"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9666248C-E176-445C-8054-FBE700457E50}">
      <dgm:prSet phldrT="[Text]"/>
      <dgm:spPr/>
      <dgm:t>
        <a:bodyPr/>
        <a:lstStyle/>
        <a:p>
          <a:r>
            <a:rPr lang="en-US" dirty="0"/>
            <a:t>Writing</a:t>
          </a:r>
        </a:p>
      </dgm:t>
    </dgm:pt>
    <dgm:pt modelId="{BBE79633-89EC-47A6-909A-26FCC26484CA}" type="parTrans" cxnId="{778D54AB-3B13-4659-8443-7D461FD882EB}">
      <dgm:prSet/>
      <dgm:spPr/>
      <dgm:t>
        <a:bodyPr/>
        <a:lstStyle/>
        <a:p>
          <a:endParaRPr lang="en-US"/>
        </a:p>
      </dgm:t>
    </dgm:pt>
    <dgm:pt modelId="{E9178B2A-A43E-4D4E-B9FE-335616C68619}" type="sibTrans" cxnId="{778D54AB-3B13-4659-8443-7D461FD882EB}">
      <dgm:prSet/>
      <dgm:spPr/>
      <dgm:t>
        <a:bodyPr/>
        <a:lstStyle/>
        <a:p>
          <a:endParaRPr lang="en-US"/>
        </a:p>
      </dgm:t>
    </dgm:pt>
    <dgm:pt modelId="{BB124504-CDEE-4F4F-BC76-D5B2C72088D9}">
      <dgm:prSet phldrT="[Text]"/>
      <dgm:spPr/>
      <dgm:t>
        <a:bodyPr/>
        <a:lstStyle/>
        <a:p>
          <a:r>
            <a:rPr lang="en-US" dirty="0"/>
            <a:t>Proofreading</a:t>
          </a:r>
        </a:p>
      </dgm:t>
    </dgm:pt>
    <dgm:pt modelId="{0FC681DA-F848-4413-BBA2-5C1083E64184}" type="parTrans" cxnId="{08F53BD6-A490-413C-B5C9-8090B08D1E1F}">
      <dgm:prSet/>
      <dgm:spPr/>
      <dgm:t>
        <a:bodyPr/>
        <a:lstStyle/>
        <a:p>
          <a:endParaRPr lang="en-US"/>
        </a:p>
      </dgm:t>
    </dgm:pt>
    <dgm:pt modelId="{D4B7C7E0-BE8B-4699-A6EA-42280C48D080}" type="sibTrans" cxnId="{08F53BD6-A490-413C-B5C9-8090B08D1E1F}">
      <dgm:prSet/>
      <dgm:spPr/>
      <dgm:t>
        <a:bodyPr/>
        <a:lstStyle/>
        <a:p>
          <a:endParaRPr lang="en-US"/>
        </a:p>
      </dgm:t>
    </dgm:pt>
    <dgm:pt modelId="{2CC3B975-8CA0-4D86-A6BD-63A8E62A6275}">
      <dgm:prSet phldrT="[Text]"/>
      <dgm:spPr>
        <a:solidFill>
          <a:srgbClr val="FFC000"/>
        </a:solidFill>
      </dgm:spPr>
      <dgm:t>
        <a:bodyPr/>
        <a:lstStyle/>
        <a:p>
          <a:r>
            <a:rPr lang="en-US" dirty="0"/>
            <a:t>End Product</a:t>
          </a:r>
        </a:p>
      </dgm:t>
    </dgm:pt>
    <dgm:pt modelId="{5AFCF8F5-C97E-45DD-AE30-9429349D4E4D}" type="parTrans" cxnId="{57DB5D25-CE57-41BE-9403-AB4FA011E6A4}">
      <dgm:prSet/>
      <dgm:spPr/>
      <dgm:t>
        <a:bodyPr/>
        <a:lstStyle/>
        <a:p>
          <a:endParaRPr lang="en-US"/>
        </a:p>
      </dgm:t>
    </dgm:pt>
    <dgm:pt modelId="{57A17E9E-6FBD-445B-B09A-0A94805DCA85}" type="sibTrans" cxnId="{57DB5D25-CE57-41BE-9403-AB4FA011E6A4}">
      <dgm:prSet/>
      <dgm:spPr/>
      <dgm:t>
        <a:bodyPr/>
        <a:lstStyle/>
        <a:p>
          <a:endParaRPr lang="en-US"/>
        </a:p>
      </dgm:t>
    </dgm:pt>
    <dgm:pt modelId="{D94DE1CF-707D-44AA-A2AB-895FA6B6360C}">
      <dgm:prSet phldrT="[Text]"/>
      <dgm:spPr/>
      <dgm:t>
        <a:bodyPr/>
        <a:lstStyle/>
        <a:p>
          <a:r>
            <a:rPr lang="en-US" dirty="0"/>
            <a:t>Revision, Revision, Revision</a:t>
          </a:r>
        </a:p>
      </dgm:t>
    </dgm:pt>
    <dgm:pt modelId="{91B0A6A1-8A52-4923-9972-09575EA74166}" type="parTrans" cxnId="{4D9CBE6F-0D71-4D72-96E6-0CD1990AF2F4}">
      <dgm:prSet/>
      <dgm:spPr/>
      <dgm:t>
        <a:bodyPr/>
        <a:lstStyle/>
        <a:p>
          <a:endParaRPr lang="en-US"/>
        </a:p>
      </dgm:t>
    </dgm:pt>
    <dgm:pt modelId="{AAC9900E-EE80-4559-959C-4C81503369D5}" type="sibTrans" cxnId="{4D9CBE6F-0D71-4D72-96E6-0CD1990AF2F4}">
      <dgm:prSet/>
      <dgm:spPr/>
      <dgm:t>
        <a:bodyPr/>
        <a:lstStyle/>
        <a:p>
          <a:endParaRPr lang="en-US"/>
        </a:p>
      </dgm:t>
    </dgm:pt>
    <dgm:pt modelId="{F6D1F1BB-2017-4143-B6DF-CBD2F626D9B4}" type="pres">
      <dgm:prSet presAssocID="{E1986412-0C4B-4810-94F4-6794618A067A}" presName="CompostProcess" presStyleCnt="0">
        <dgm:presLayoutVars>
          <dgm:dir/>
          <dgm:resizeHandles val="exact"/>
        </dgm:presLayoutVars>
      </dgm:prSet>
      <dgm:spPr/>
    </dgm:pt>
    <dgm:pt modelId="{F79D0F15-7BB7-4406-8552-5EC7E7C5AA1C}" type="pres">
      <dgm:prSet presAssocID="{E1986412-0C4B-4810-94F4-6794618A067A}" presName="arrow" presStyleLbl="bgShp" presStyleIdx="0" presStyleCnt="1"/>
      <dgm:spPr/>
    </dgm:pt>
    <dgm:pt modelId="{64C1E614-EF9F-4C80-995E-C6A952DF2ED9}" type="pres">
      <dgm:prSet presAssocID="{E1986412-0C4B-4810-94F4-6794618A067A}" presName="linearProcess" presStyleCnt="0"/>
      <dgm:spPr/>
    </dgm:pt>
    <dgm:pt modelId="{4B7B05D3-E76B-4E97-9301-DA057B7A6003}" type="pres">
      <dgm:prSet presAssocID="{9666248C-E176-445C-8054-FBE700457E50}" presName="textNode" presStyleLbl="node1" presStyleIdx="0" presStyleCnt="4">
        <dgm:presLayoutVars>
          <dgm:bulletEnabled val="1"/>
        </dgm:presLayoutVars>
      </dgm:prSet>
      <dgm:spPr/>
    </dgm:pt>
    <dgm:pt modelId="{0B06DB62-330D-4AAE-BF32-FC12F1EDF97A}" type="pres">
      <dgm:prSet presAssocID="{E9178B2A-A43E-4D4E-B9FE-335616C68619}" presName="sibTrans" presStyleCnt="0"/>
      <dgm:spPr/>
    </dgm:pt>
    <dgm:pt modelId="{3DBC9025-978E-4A63-976C-2210E8B202AE}" type="pres">
      <dgm:prSet presAssocID="{D94DE1CF-707D-44AA-A2AB-895FA6B6360C}" presName="textNode" presStyleLbl="node1" presStyleIdx="1" presStyleCnt="4">
        <dgm:presLayoutVars>
          <dgm:bulletEnabled val="1"/>
        </dgm:presLayoutVars>
      </dgm:prSet>
      <dgm:spPr/>
    </dgm:pt>
    <dgm:pt modelId="{73E53E1C-7963-4BC3-BC89-22A714AC8E64}" type="pres">
      <dgm:prSet presAssocID="{AAC9900E-EE80-4559-959C-4C81503369D5}" presName="sibTrans" presStyleCnt="0"/>
      <dgm:spPr/>
    </dgm:pt>
    <dgm:pt modelId="{B7628FDC-55ED-4BF0-B935-DE1840C0C9C7}" type="pres">
      <dgm:prSet presAssocID="{BB124504-CDEE-4F4F-BC76-D5B2C72088D9}" presName="textNode" presStyleLbl="node1" presStyleIdx="2" presStyleCnt="4">
        <dgm:presLayoutVars>
          <dgm:bulletEnabled val="1"/>
        </dgm:presLayoutVars>
      </dgm:prSet>
      <dgm:spPr/>
    </dgm:pt>
    <dgm:pt modelId="{CC0D043B-4A0C-48E4-AEC3-39C3E634B190}" type="pres">
      <dgm:prSet presAssocID="{D4B7C7E0-BE8B-4699-A6EA-42280C48D080}" presName="sibTrans" presStyleCnt="0"/>
      <dgm:spPr/>
    </dgm:pt>
    <dgm:pt modelId="{006B0BE1-AFE4-4DBD-9A46-A426877E04DF}" type="pres">
      <dgm:prSet presAssocID="{2CC3B975-8CA0-4D86-A6BD-63A8E62A6275}" presName="textNode" presStyleLbl="node1" presStyleIdx="3" presStyleCnt="4">
        <dgm:presLayoutVars>
          <dgm:bulletEnabled val="1"/>
        </dgm:presLayoutVars>
      </dgm:prSet>
      <dgm:spPr/>
    </dgm:pt>
  </dgm:ptLst>
  <dgm:cxnLst>
    <dgm:cxn modelId="{00809A0B-B971-4F9D-BCD3-16FD21B2C54B}" type="presOf" srcId="{9666248C-E176-445C-8054-FBE700457E50}" destId="{4B7B05D3-E76B-4E97-9301-DA057B7A6003}" srcOrd="0" destOrd="0" presId="urn:microsoft.com/office/officeart/2005/8/layout/hProcess9"/>
    <dgm:cxn modelId="{DD16C613-86F6-4B09-BAF6-A5BBFE590022}" type="presOf" srcId="{D94DE1CF-707D-44AA-A2AB-895FA6B6360C}" destId="{3DBC9025-978E-4A63-976C-2210E8B202AE}" srcOrd="0" destOrd="0" presId="urn:microsoft.com/office/officeart/2005/8/layout/hProcess9"/>
    <dgm:cxn modelId="{06DF2C23-B198-4E27-BF75-7BB6A99558AE}" type="presOf" srcId="{BB124504-CDEE-4F4F-BC76-D5B2C72088D9}" destId="{B7628FDC-55ED-4BF0-B935-DE1840C0C9C7}" srcOrd="0" destOrd="0" presId="urn:microsoft.com/office/officeart/2005/8/layout/hProcess9"/>
    <dgm:cxn modelId="{57DB5D25-CE57-41BE-9403-AB4FA011E6A4}" srcId="{E1986412-0C4B-4810-94F4-6794618A067A}" destId="{2CC3B975-8CA0-4D86-A6BD-63A8E62A6275}" srcOrd="3" destOrd="0" parTransId="{5AFCF8F5-C97E-45DD-AE30-9429349D4E4D}" sibTransId="{57A17E9E-6FBD-445B-B09A-0A94805DCA85}"/>
    <dgm:cxn modelId="{4D9CBE6F-0D71-4D72-96E6-0CD1990AF2F4}" srcId="{E1986412-0C4B-4810-94F4-6794618A067A}" destId="{D94DE1CF-707D-44AA-A2AB-895FA6B6360C}" srcOrd="1" destOrd="0" parTransId="{91B0A6A1-8A52-4923-9972-09575EA74166}" sibTransId="{AAC9900E-EE80-4559-959C-4C81503369D5}"/>
    <dgm:cxn modelId="{2EF54851-B461-42F0-8737-83938F451024}" type="presOf" srcId="{2CC3B975-8CA0-4D86-A6BD-63A8E62A6275}" destId="{006B0BE1-AFE4-4DBD-9A46-A426877E04DF}" srcOrd="0" destOrd="0" presId="urn:microsoft.com/office/officeart/2005/8/layout/hProcess9"/>
    <dgm:cxn modelId="{6F97BA89-F02F-4846-8C41-C798795052BC}" type="presOf" srcId="{E1986412-0C4B-4810-94F4-6794618A067A}" destId="{F6D1F1BB-2017-4143-B6DF-CBD2F626D9B4}" srcOrd="0" destOrd="0" presId="urn:microsoft.com/office/officeart/2005/8/layout/hProcess9"/>
    <dgm:cxn modelId="{778D54AB-3B13-4659-8443-7D461FD882EB}" srcId="{E1986412-0C4B-4810-94F4-6794618A067A}" destId="{9666248C-E176-445C-8054-FBE700457E50}" srcOrd="0" destOrd="0" parTransId="{BBE79633-89EC-47A6-909A-26FCC26484CA}" sibTransId="{E9178B2A-A43E-4D4E-B9FE-335616C68619}"/>
    <dgm:cxn modelId="{08F53BD6-A490-413C-B5C9-8090B08D1E1F}" srcId="{E1986412-0C4B-4810-94F4-6794618A067A}" destId="{BB124504-CDEE-4F4F-BC76-D5B2C72088D9}" srcOrd="2" destOrd="0" parTransId="{0FC681DA-F848-4413-BBA2-5C1083E64184}" sibTransId="{D4B7C7E0-BE8B-4699-A6EA-42280C48D080}"/>
    <dgm:cxn modelId="{FDB9AA94-4CDE-4ADC-A312-BCD8A8796E7A}" type="presParOf" srcId="{F6D1F1BB-2017-4143-B6DF-CBD2F626D9B4}" destId="{F79D0F15-7BB7-4406-8552-5EC7E7C5AA1C}" srcOrd="0" destOrd="0" presId="urn:microsoft.com/office/officeart/2005/8/layout/hProcess9"/>
    <dgm:cxn modelId="{09856E65-3BFB-483E-A023-D0FF0F245AE7}" type="presParOf" srcId="{F6D1F1BB-2017-4143-B6DF-CBD2F626D9B4}" destId="{64C1E614-EF9F-4C80-995E-C6A952DF2ED9}" srcOrd="1" destOrd="0" presId="urn:microsoft.com/office/officeart/2005/8/layout/hProcess9"/>
    <dgm:cxn modelId="{EFB188D4-9DD1-4F71-AED2-0E3FF499A88A}" type="presParOf" srcId="{64C1E614-EF9F-4C80-995E-C6A952DF2ED9}" destId="{4B7B05D3-E76B-4E97-9301-DA057B7A6003}" srcOrd="0" destOrd="0" presId="urn:microsoft.com/office/officeart/2005/8/layout/hProcess9"/>
    <dgm:cxn modelId="{80E4793E-EFB4-453C-B73B-939A4A2D6371}" type="presParOf" srcId="{64C1E614-EF9F-4C80-995E-C6A952DF2ED9}" destId="{0B06DB62-330D-4AAE-BF32-FC12F1EDF97A}" srcOrd="1" destOrd="0" presId="urn:microsoft.com/office/officeart/2005/8/layout/hProcess9"/>
    <dgm:cxn modelId="{42E31872-58DC-47BF-8426-0379483D41C5}" type="presParOf" srcId="{64C1E614-EF9F-4C80-995E-C6A952DF2ED9}" destId="{3DBC9025-978E-4A63-976C-2210E8B202AE}" srcOrd="2" destOrd="0" presId="urn:microsoft.com/office/officeart/2005/8/layout/hProcess9"/>
    <dgm:cxn modelId="{5DF9CA87-FB4D-40B7-AC9C-09CFE7C36ACD}" type="presParOf" srcId="{64C1E614-EF9F-4C80-995E-C6A952DF2ED9}" destId="{73E53E1C-7963-4BC3-BC89-22A714AC8E64}" srcOrd="3" destOrd="0" presId="urn:microsoft.com/office/officeart/2005/8/layout/hProcess9"/>
    <dgm:cxn modelId="{40CC4195-88E0-45E7-A8FF-2A07DDF63C1D}" type="presParOf" srcId="{64C1E614-EF9F-4C80-995E-C6A952DF2ED9}" destId="{B7628FDC-55ED-4BF0-B935-DE1840C0C9C7}" srcOrd="4" destOrd="0" presId="urn:microsoft.com/office/officeart/2005/8/layout/hProcess9"/>
    <dgm:cxn modelId="{185DF1FD-6DA4-4C9F-B59A-6E8746DEB53E}" type="presParOf" srcId="{64C1E614-EF9F-4C80-995E-C6A952DF2ED9}" destId="{CC0D043B-4A0C-48E4-AEC3-39C3E634B190}" srcOrd="5" destOrd="0" presId="urn:microsoft.com/office/officeart/2005/8/layout/hProcess9"/>
    <dgm:cxn modelId="{B91AE09F-A2FC-4A59-AB64-5361BD5A5419}" type="presParOf" srcId="{64C1E614-EF9F-4C80-995E-C6A952DF2ED9}" destId="{006B0BE1-AFE4-4DBD-9A46-A426877E04DF}" srcOrd="6" destOrd="0" presId="urn:microsoft.com/office/officeart/2005/8/layout/hProcess9"/>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FF98AFA-863B-48B8-A45F-365017BD740C}"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FC4D054D-959B-4C8E-BCC0-CFFCB5251651}">
      <dgm:prSet custT="1"/>
      <dgm:spPr/>
      <dgm:t>
        <a:bodyPr/>
        <a:lstStyle/>
        <a:p>
          <a:pPr>
            <a:defRPr cap="all"/>
          </a:pPr>
          <a:r>
            <a:rPr lang="en-US" sz="2400" dirty="0"/>
            <a:t>Do interesting tasks. Real science.</a:t>
          </a:r>
        </a:p>
        <a:p>
          <a:pPr>
            <a:defRPr cap="all"/>
          </a:pPr>
          <a:r>
            <a:rPr lang="en-US" sz="2400" dirty="0"/>
            <a:t> Hands-on. </a:t>
          </a:r>
        </a:p>
        <a:p>
          <a:pPr>
            <a:defRPr cap="all"/>
          </a:pPr>
          <a:r>
            <a:rPr lang="en-US" sz="2400" dirty="0"/>
            <a:t>Figuring things out, not replicating what you’ve already been told.</a:t>
          </a:r>
        </a:p>
      </dgm:t>
    </dgm:pt>
    <dgm:pt modelId="{A9911179-EB26-40A4-ACDF-110A4E54F52A}" type="parTrans" cxnId="{4C7C1195-4B58-4F96-89A2-83A32F8F380E}">
      <dgm:prSet/>
      <dgm:spPr/>
      <dgm:t>
        <a:bodyPr/>
        <a:lstStyle/>
        <a:p>
          <a:endParaRPr lang="en-US"/>
        </a:p>
      </dgm:t>
    </dgm:pt>
    <dgm:pt modelId="{25E1E00B-2293-4F7F-AD82-6DB8A2EB9173}" type="sibTrans" cxnId="{4C7C1195-4B58-4F96-89A2-83A32F8F380E}">
      <dgm:prSet/>
      <dgm:spPr/>
      <dgm:t>
        <a:bodyPr/>
        <a:lstStyle/>
        <a:p>
          <a:endParaRPr lang="en-US"/>
        </a:p>
      </dgm:t>
    </dgm:pt>
    <dgm:pt modelId="{5B98D159-1219-4FBF-9B96-050E1FBE270E}">
      <dgm:prSet custT="1"/>
      <dgm:spPr/>
      <dgm:t>
        <a:bodyPr/>
        <a:lstStyle/>
        <a:p>
          <a:pPr>
            <a:defRPr cap="all"/>
          </a:pPr>
          <a:r>
            <a:rPr lang="en-US" sz="2400" dirty="0"/>
            <a:t>Help students work out the ideas before they start writing. </a:t>
          </a:r>
        </a:p>
      </dgm:t>
    </dgm:pt>
    <dgm:pt modelId="{D4342DC7-8DF6-40E6-9153-AEE8CFC6D629}" type="parTrans" cxnId="{38A0C56B-AC1A-4D84-BD8E-367F883EFFD4}">
      <dgm:prSet/>
      <dgm:spPr/>
      <dgm:t>
        <a:bodyPr/>
        <a:lstStyle/>
        <a:p>
          <a:endParaRPr lang="en-US"/>
        </a:p>
      </dgm:t>
    </dgm:pt>
    <dgm:pt modelId="{7563B7B8-A77E-453C-93C4-6AB19BBD4EE4}" type="sibTrans" cxnId="{38A0C56B-AC1A-4D84-BD8E-367F883EFFD4}">
      <dgm:prSet/>
      <dgm:spPr/>
      <dgm:t>
        <a:bodyPr/>
        <a:lstStyle/>
        <a:p>
          <a:endParaRPr lang="en-US"/>
        </a:p>
      </dgm:t>
    </dgm:pt>
    <dgm:pt modelId="{FAC28D4A-CC55-46C3-93B6-B26B0CBF9AFD}" type="pres">
      <dgm:prSet presAssocID="{0FF98AFA-863B-48B8-A45F-365017BD740C}" presName="root" presStyleCnt="0">
        <dgm:presLayoutVars>
          <dgm:dir/>
          <dgm:resizeHandles val="exact"/>
        </dgm:presLayoutVars>
      </dgm:prSet>
      <dgm:spPr/>
    </dgm:pt>
    <dgm:pt modelId="{B12AB9AA-0897-4638-8C6B-62B14C58FF28}" type="pres">
      <dgm:prSet presAssocID="{FC4D054D-959B-4C8E-BCC0-CFFCB5251651}" presName="compNode" presStyleCnt="0"/>
      <dgm:spPr/>
    </dgm:pt>
    <dgm:pt modelId="{12858508-7404-44BF-8FAF-23F0C40EBF98}" type="pres">
      <dgm:prSet presAssocID="{FC4D054D-959B-4C8E-BCC0-CFFCB5251651}" presName="iconBgRect" presStyleLbl="bgShp" presStyleIdx="0" presStyleCnt="2"/>
      <dgm:spPr/>
    </dgm:pt>
    <dgm:pt modelId="{E3C62030-FD18-4F32-BD48-9EAA6BEB75B6}" type="pres">
      <dgm:prSet presAssocID="{FC4D054D-959B-4C8E-BCC0-CFFCB5251651}"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eaker with solid fill"/>
        </a:ext>
      </dgm:extLst>
    </dgm:pt>
    <dgm:pt modelId="{3B11A85C-1F1D-4C57-BD0C-635FAF046EBC}" type="pres">
      <dgm:prSet presAssocID="{FC4D054D-959B-4C8E-BCC0-CFFCB5251651}" presName="spaceRect" presStyleCnt="0"/>
      <dgm:spPr/>
    </dgm:pt>
    <dgm:pt modelId="{C0601A8B-E5A6-49A7-8C4F-12B55E9CE688}" type="pres">
      <dgm:prSet presAssocID="{FC4D054D-959B-4C8E-BCC0-CFFCB5251651}" presName="textRect" presStyleLbl="revTx" presStyleIdx="0" presStyleCnt="2" custScaleX="137840" custScaleY="107824">
        <dgm:presLayoutVars>
          <dgm:chMax val="1"/>
          <dgm:chPref val="1"/>
        </dgm:presLayoutVars>
      </dgm:prSet>
      <dgm:spPr/>
    </dgm:pt>
    <dgm:pt modelId="{B019025D-D713-4956-A946-3D7E5CD0367B}" type="pres">
      <dgm:prSet presAssocID="{25E1E00B-2293-4F7F-AD82-6DB8A2EB9173}" presName="sibTrans" presStyleCnt="0"/>
      <dgm:spPr/>
    </dgm:pt>
    <dgm:pt modelId="{D7C572E2-6B5C-4238-AF73-3C0F9FA16FE3}" type="pres">
      <dgm:prSet presAssocID="{5B98D159-1219-4FBF-9B96-050E1FBE270E}" presName="compNode" presStyleCnt="0"/>
      <dgm:spPr/>
    </dgm:pt>
    <dgm:pt modelId="{9233E871-826C-4B94-ABD7-36ACDBEFE238}" type="pres">
      <dgm:prSet presAssocID="{5B98D159-1219-4FBF-9B96-050E1FBE270E}" presName="iconBgRect" presStyleLbl="bgShp" presStyleIdx="1" presStyleCnt="2"/>
      <dgm:spPr/>
    </dgm:pt>
    <dgm:pt modelId="{25CB417A-E5E9-497E-9256-C7933526403E}" type="pres">
      <dgm:prSet presAssocID="{5B98D159-1219-4FBF-9B96-050E1FBE270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encil"/>
        </a:ext>
      </dgm:extLst>
    </dgm:pt>
    <dgm:pt modelId="{9FA5493D-2B6B-4C36-9F5E-C5BF2D9B35F7}" type="pres">
      <dgm:prSet presAssocID="{5B98D159-1219-4FBF-9B96-050E1FBE270E}" presName="spaceRect" presStyleCnt="0"/>
      <dgm:spPr/>
    </dgm:pt>
    <dgm:pt modelId="{BC8B47A8-CD79-4C46-8934-A60BA486F57D}" type="pres">
      <dgm:prSet presAssocID="{5B98D159-1219-4FBF-9B96-050E1FBE270E}" presName="textRect" presStyleLbl="revTx" presStyleIdx="1" presStyleCnt="2">
        <dgm:presLayoutVars>
          <dgm:chMax val="1"/>
          <dgm:chPref val="1"/>
        </dgm:presLayoutVars>
      </dgm:prSet>
      <dgm:spPr/>
    </dgm:pt>
  </dgm:ptLst>
  <dgm:cxnLst>
    <dgm:cxn modelId="{2768A718-FA34-4BF1-8CD2-876470165642}" type="presOf" srcId="{FC4D054D-959B-4C8E-BCC0-CFFCB5251651}" destId="{C0601A8B-E5A6-49A7-8C4F-12B55E9CE688}" srcOrd="0" destOrd="0" presId="urn:microsoft.com/office/officeart/2018/5/layout/IconCircleLabelList"/>
    <dgm:cxn modelId="{38A0C56B-AC1A-4D84-BD8E-367F883EFFD4}" srcId="{0FF98AFA-863B-48B8-A45F-365017BD740C}" destId="{5B98D159-1219-4FBF-9B96-050E1FBE270E}" srcOrd="1" destOrd="0" parTransId="{D4342DC7-8DF6-40E6-9153-AEE8CFC6D629}" sibTransId="{7563B7B8-A77E-453C-93C4-6AB19BBD4EE4}"/>
    <dgm:cxn modelId="{4C7C1195-4B58-4F96-89A2-83A32F8F380E}" srcId="{0FF98AFA-863B-48B8-A45F-365017BD740C}" destId="{FC4D054D-959B-4C8E-BCC0-CFFCB5251651}" srcOrd="0" destOrd="0" parTransId="{A9911179-EB26-40A4-ACDF-110A4E54F52A}" sibTransId="{25E1E00B-2293-4F7F-AD82-6DB8A2EB9173}"/>
    <dgm:cxn modelId="{F43CABAA-1875-46D4-AD9F-A3C663BA3C2E}" type="presOf" srcId="{0FF98AFA-863B-48B8-A45F-365017BD740C}" destId="{FAC28D4A-CC55-46C3-93B6-B26B0CBF9AFD}" srcOrd="0" destOrd="0" presId="urn:microsoft.com/office/officeart/2018/5/layout/IconCircleLabelList"/>
    <dgm:cxn modelId="{3D75CEEF-A4B0-4084-B6BD-D21D97B8906D}" type="presOf" srcId="{5B98D159-1219-4FBF-9B96-050E1FBE270E}" destId="{BC8B47A8-CD79-4C46-8934-A60BA486F57D}" srcOrd="0" destOrd="0" presId="urn:microsoft.com/office/officeart/2018/5/layout/IconCircleLabelList"/>
    <dgm:cxn modelId="{AB29ABFE-CCA8-44F0-8278-9D92A5823B23}" type="presParOf" srcId="{FAC28D4A-CC55-46C3-93B6-B26B0CBF9AFD}" destId="{B12AB9AA-0897-4638-8C6B-62B14C58FF28}" srcOrd="0" destOrd="0" presId="urn:microsoft.com/office/officeart/2018/5/layout/IconCircleLabelList"/>
    <dgm:cxn modelId="{31E3D03C-5DE0-44D6-9362-EA20491F34DF}" type="presParOf" srcId="{B12AB9AA-0897-4638-8C6B-62B14C58FF28}" destId="{12858508-7404-44BF-8FAF-23F0C40EBF98}" srcOrd="0" destOrd="0" presId="urn:microsoft.com/office/officeart/2018/5/layout/IconCircleLabelList"/>
    <dgm:cxn modelId="{739AD90D-F7C2-40DE-8574-87A90A20FB73}" type="presParOf" srcId="{B12AB9AA-0897-4638-8C6B-62B14C58FF28}" destId="{E3C62030-FD18-4F32-BD48-9EAA6BEB75B6}" srcOrd="1" destOrd="0" presId="urn:microsoft.com/office/officeart/2018/5/layout/IconCircleLabelList"/>
    <dgm:cxn modelId="{D962C0A8-B3C2-4A59-9EB7-EEF5220A54F4}" type="presParOf" srcId="{B12AB9AA-0897-4638-8C6B-62B14C58FF28}" destId="{3B11A85C-1F1D-4C57-BD0C-635FAF046EBC}" srcOrd="2" destOrd="0" presId="urn:microsoft.com/office/officeart/2018/5/layout/IconCircleLabelList"/>
    <dgm:cxn modelId="{41997644-A6A0-4DB6-A419-9F0E03A5CF07}" type="presParOf" srcId="{B12AB9AA-0897-4638-8C6B-62B14C58FF28}" destId="{C0601A8B-E5A6-49A7-8C4F-12B55E9CE688}" srcOrd="3" destOrd="0" presId="urn:microsoft.com/office/officeart/2018/5/layout/IconCircleLabelList"/>
    <dgm:cxn modelId="{7D9005EA-2F99-4CA4-98A5-91E798D0C60F}" type="presParOf" srcId="{FAC28D4A-CC55-46C3-93B6-B26B0CBF9AFD}" destId="{B019025D-D713-4956-A946-3D7E5CD0367B}" srcOrd="1" destOrd="0" presId="urn:microsoft.com/office/officeart/2018/5/layout/IconCircleLabelList"/>
    <dgm:cxn modelId="{93BDC76F-98D8-49D9-BD68-214219047896}" type="presParOf" srcId="{FAC28D4A-CC55-46C3-93B6-B26B0CBF9AFD}" destId="{D7C572E2-6B5C-4238-AF73-3C0F9FA16FE3}" srcOrd="2" destOrd="0" presId="urn:microsoft.com/office/officeart/2018/5/layout/IconCircleLabelList"/>
    <dgm:cxn modelId="{E4EB03EB-F74B-4C0F-942B-67FEE53E7CA7}" type="presParOf" srcId="{D7C572E2-6B5C-4238-AF73-3C0F9FA16FE3}" destId="{9233E871-826C-4B94-ABD7-36ACDBEFE238}" srcOrd="0" destOrd="0" presId="urn:microsoft.com/office/officeart/2018/5/layout/IconCircleLabelList"/>
    <dgm:cxn modelId="{1E14E233-D1F0-44ED-B95B-12E90EE7B171}" type="presParOf" srcId="{D7C572E2-6B5C-4238-AF73-3C0F9FA16FE3}" destId="{25CB417A-E5E9-497E-9256-C7933526403E}" srcOrd="1" destOrd="0" presId="urn:microsoft.com/office/officeart/2018/5/layout/IconCircleLabelList"/>
    <dgm:cxn modelId="{610BAF8A-857A-4E7E-9ACE-15BC86CBDE08}" type="presParOf" srcId="{D7C572E2-6B5C-4238-AF73-3C0F9FA16FE3}" destId="{9FA5493D-2B6B-4C36-9F5E-C5BF2D9B35F7}" srcOrd="2" destOrd="0" presId="urn:microsoft.com/office/officeart/2018/5/layout/IconCircleLabelList"/>
    <dgm:cxn modelId="{123DEF68-C7C0-4117-B6C7-35B46286BBB3}" type="presParOf" srcId="{D7C572E2-6B5C-4238-AF73-3C0F9FA16FE3}" destId="{BC8B47A8-CD79-4C46-8934-A60BA486F57D}"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39AE1AA-F97C-4D92-AE8F-8938E8C92B7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00542647-57D1-4FB9-8211-2F121EFAE58E}">
      <dgm:prSet custT="1"/>
      <dgm:spPr/>
      <dgm:t>
        <a:bodyPr/>
        <a:lstStyle/>
        <a:p>
          <a:r>
            <a:rPr lang="en-US" sz="1800" dirty="0"/>
            <a:t>1</a:t>
          </a:r>
          <a:r>
            <a:rPr lang="en-US" sz="2800" dirty="0"/>
            <a:t>. </a:t>
          </a:r>
          <a:r>
            <a:rPr lang="en-US" sz="2800" dirty="0">
              <a:solidFill>
                <a:srgbClr val="0070C0"/>
              </a:solidFill>
            </a:rPr>
            <a:t>Underline your partner’s claim in blue.</a:t>
          </a:r>
          <a:endParaRPr lang="en-US" sz="1800" dirty="0"/>
        </a:p>
      </dgm:t>
    </dgm:pt>
    <dgm:pt modelId="{4E4E6D09-CA3A-4E55-BD4B-81118AB36470}" type="parTrans" cxnId="{139A7E1C-0E0A-4722-9C95-EEE2C43227C1}">
      <dgm:prSet/>
      <dgm:spPr/>
      <dgm:t>
        <a:bodyPr/>
        <a:lstStyle/>
        <a:p>
          <a:endParaRPr lang="en-US"/>
        </a:p>
      </dgm:t>
    </dgm:pt>
    <dgm:pt modelId="{D774801F-D2EF-4D60-94B4-65B0AD99FA55}" type="sibTrans" cxnId="{139A7E1C-0E0A-4722-9C95-EEE2C43227C1}">
      <dgm:prSet/>
      <dgm:spPr/>
      <dgm:t>
        <a:bodyPr/>
        <a:lstStyle/>
        <a:p>
          <a:endParaRPr lang="en-US"/>
        </a:p>
      </dgm:t>
    </dgm:pt>
    <dgm:pt modelId="{4261D8C4-4892-4529-8B4C-1FC3FB4A4943}">
      <dgm:prSet custT="1"/>
      <dgm:spPr/>
      <dgm:t>
        <a:bodyPr/>
        <a:lstStyle/>
        <a:p>
          <a:r>
            <a:rPr lang="en-US" sz="1800" dirty="0"/>
            <a:t>3. </a:t>
          </a:r>
          <a:r>
            <a:rPr lang="en-US" sz="2800" dirty="0">
              <a:solidFill>
                <a:schemeClr val="accent2">
                  <a:lumMod val="50000"/>
                </a:schemeClr>
              </a:solidFill>
            </a:rPr>
            <a:t>Underline where they explained what happened on the </a:t>
          </a:r>
          <a:r>
            <a:rPr lang="en-US" sz="2800" i="1" dirty="0">
              <a:solidFill>
                <a:schemeClr val="accent2">
                  <a:lumMod val="50000"/>
                </a:schemeClr>
              </a:solidFill>
            </a:rPr>
            <a:t>atomic</a:t>
          </a:r>
          <a:r>
            <a:rPr lang="en-US" sz="2800" dirty="0">
              <a:solidFill>
                <a:schemeClr val="accent2">
                  <a:lumMod val="50000"/>
                </a:schemeClr>
              </a:solidFill>
            </a:rPr>
            <a:t> level in green</a:t>
          </a:r>
          <a:r>
            <a:rPr lang="en-US" sz="2800" dirty="0"/>
            <a:t>.</a:t>
          </a:r>
          <a:endParaRPr lang="en-US" sz="1800" dirty="0"/>
        </a:p>
      </dgm:t>
    </dgm:pt>
    <dgm:pt modelId="{49335C4B-E4DE-4485-A2E8-62AF02A71862}" type="parTrans" cxnId="{2DD9EC00-4F8B-40C6-9315-C1EB21031F28}">
      <dgm:prSet/>
      <dgm:spPr/>
      <dgm:t>
        <a:bodyPr/>
        <a:lstStyle/>
        <a:p>
          <a:endParaRPr lang="en-US"/>
        </a:p>
      </dgm:t>
    </dgm:pt>
    <dgm:pt modelId="{B76ACFDB-C272-4C0E-A036-CEEF3E996E23}" type="sibTrans" cxnId="{2DD9EC00-4F8B-40C6-9315-C1EB21031F28}">
      <dgm:prSet/>
      <dgm:spPr/>
      <dgm:t>
        <a:bodyPr/>
        <a:lstStyle/>
        <a:p>
          <a:endParaRPr lang="en-US"/>
        </a:p>
      </dgm:t>
    </dgm:pt>
    <dgm:pt modelId="{B67B27E9-DE4B-4318-A069-A189EF641D8D}">
      <dgm:prSet custT="1"/>
      <dgm:spPr/>
      <dgm:t>
        <a:bodyPr/>
        <a:lstStyle/>
        <a:p>
          <a:r>
            <a:rPr lang="en-US" sz="1800" dirty="0"/>
            <a:t>4. </a:t>
          </a:r>
          <a:r>
            <a:rPr lang="en-US" sz="2400" dirty="0"/>
            <a:t>Does each sentence start with a capital letter? If not, circle the letter that should be capitalized.</a:t>
          </a:r>
        </a:p>
        <a:p>
          <a:endParaRPr lang="en-US" sz="1800" dirty="0"/>
        </a:p>
      </dgm:t>
    </dgm:pt>
    <dgm:pt modelId="{A82F2B4F-F3C9-478B-AD02-3DDC7DBFD0C8}" type="parTrans" cxnId="{E0531CAC-04B3-4EF9-9095-E725C0807492}">
      <dgm:prSet/>
      <dgm:spPr/>
      <dgm:t>
        <a:bodyPr/>
        <a:lstStyle/>
        <a:p>
          <a:endParaRPr lang="en-US"/>
        </a:p>
      </dgm:t>
    </dgm:pt>
    <dgm:pt modelId="{6F7B4127-A0A5-43E8-8C62-07AEA4FF635C}" type="sibTrans" cxnId="{E0531CAC-04B3-4EF9-9095-E725C0807492}">
      <dgm:prSet/>
      <dgm:spPr/>
      <dgm:t>
        <a:bodyPr/>
        <a:lstStyle/>
        <a:p>
          <a:endParaRPr lang="en-US"/>
        </a:p>
      </dgm:t>
    </dgm:pt>
    <dgm:pt modelId="{6C1E66D4-5BCD-429B-A5CE-D891BCEF4CD4}">
      <dgm:prSet custT="1"/>
      <dgm:spPr/>
      <dgm:t>
        <a:bodyPr/>
        <a:lstStyle/>
        <a:p>
          <a:r>
            <a:rPr lang="en-US" sz="2400" dirty="0"/>
            <a:t>5. Does each sentence end with punctuation? If not, circle where it is missing. </a:t>
          </a:r>
        </a:p>
        <a:p>
          <a:endParaRPr lang="en-US" sz="1800" dirty="0"/>
        </a:p>
      </dgm:t>
    </dgm:pt>
    <dgm:pt modelId="{0EC5D1F5-BEC1-4E72-AF9D-5719ADCDC008}" type="parTrans" cxnId="{6EAD8A22-0DE5-4C13-AFAF-AFE7D0386D13}">
      <dgm:prSet/>
      <dgm:spPr/>
      <dgm:t>
        <a:bodyPr/>
        <a:lstStyle/>
        <a:p>
          <a:endParaRPr lang="en-US"/>
        </a:p>
      </dgm:t>
    </dgm:pt>
    <dgm:pt modelId="{2EE9F971-FAA7-421D-9806-8C09C35B9B9B}" type="sibTrans" cxnId="{6EAD8A22-0DE5-4C13-AFAF-AFE7D0386D13}">
      <dgm:prSet/>
      <dgm:spPr/>
      <dgm:t>
        <a:bodyPr/>
        <a:lstStyle/>
        <a:p>
          <a:endParaRPr lang="en-US"/>
        </a:p>
      </dgm:t>
    </dgm:pt>
    <dgm:pt modelId="{3DFB73BA-2D5B-4D90-852A-FA97B1FCA863}">
      <dgm:prSet custT="1"/>
      <dgm:spPr/>
      <dgm:t>
        <a:bodyPr/>
        <a:lstStyle/>
        <a:p>
          <a:r>
            <a:rPr lang="en-US" sz="1800" dirty="0"/>
            <a:t>2</a:t>
          </a:r>
          <a:r>
            <a:rPr lang="en-US" sz="2800" dirty="0"/>
            <a:t>. </a:t>
          </a:r>
          <a:r>
            <a:rPr lang="en-US" sz="2800" dirty="0">
              <a:solidFill>
                <a:schemeClr val="accent4"/>
              </a:solidFill>
            </a:rPr>
            <a:t>Underline their evidence in red.</a:t>
          </a:r>
          <a:endParaRPr lang="en-US" sz="1800" dirty="0">
            <a:solidFill>
              <a:schemeClr val="accent4"/>
            </a:solidFill>
          </a:endParaRPr>
        </a:p>
      </dgm:t>
    </dgm:pt>
    <dgm:pt modelId="{0AA9284A-6A6F-4E95-98BC-4BF04B435B91}" type="parTrans" cxnId="{CD3F3E8B-9E81-4600-AA4F-B82E9B75014A}">
      <dgm:prSet/>
      <dgm:spPr/>
      <dgm:t>
        <a:bodyPr/>
        <a:lstStyle/>
        <a:p>
          <a:endParaRPr lang="en-US"/>
        </a:p>
      </dgm:t>
    </dgm:pt>
    <dgm:pt modelId="{E0E4C0AD-A087-412F-B226-5AFABD848E5F}" type="sibTrans" cxnId="{CD3F3E8B-9E81-4600-AA4F-B82E9B75014A}">
      <dgm:prSet/>
      <dgm:spPr/>
      <dgm:t>
        <a:bodyPr/>
        <a:lstStyle/>
        <a:p>
          <a:endParaRPr lang="en-US"/>
        </a:p>
      </dgm:t>
    </dgm:pt>
    <dgm:pt modelId="{12E15F14-058B-4D6B-AB6F-FCC84665E905}" type="pres">
      <dgm:prSet presAssocID="{539AE1AA-F97C-4D92-AE8F-8938E8C92B7E}" presName="vert0" presStyleCnt="0">
        <dgm:presLayoutVars>
          <dgm:dir/>
          <dgm:animOne val="branch"/>
          <dgm:animLvl val="lvl"/>
        </dgm:presLayoutVars>
      </dgm:prSet>
      <dgm:spPr/>
    </dgm:pt>
    <dgm:pt modelId="{9DE0C7DE-CFC4-4FC5-9F94-DCDB9F4CE7DA}" type="pres">
      <dgm:prSet presAssocID="{00542647-57D1-4FB9-8211-2F121EFAE58E}" presName="thickLine" presStyleLbl="alignNode1" presStyleIdx="0" presStyleCnt="5"/>
      <dgm:spPr/>
    </dgm:pt>
    <dgm:pt modelId="{A5854E3F-200C-46FA-BC80-ADB4B18364BA}" type="pres">
      <dgm:prSet presAssocID="{00542647-57D1-4FB9-8211-2F121EFAE58E}" presName="horz1" presStyleCnt="0"/>
      <dgm:spPr/>
    </dgm:pt>
    <dgm:pt modelId="{9FC9C7E0-D244-4C1C-B5A5-D72058B4E21A}" type="pres">
      <dgm:prSet presAssocID="{00542647-57D1-4FB9-8211-2F121EFAE58E}" presName="tx1" presStyleLbl="revTx" presStyleIdx="0" presStyleCnt="5"/>
      <dgm:spPr/>
    </dgm:pt>
    <dgm:pt modelId="{FCE2644E-2B85-4FA2-BEF9-1A1CCC41601E}" type="pres">
      <dgm:prSet presAssocID="{00542647-57D1-4FB9-8211-2F121EFAE58E}" presName="vert1" presStyleCnt="0"/>
      <dgm:spPr/>
    </dgm:pt>
    <dgm:pt modelId="{5E0D6938-9958-4C73-87E0-A758A2EE2391}" type="pres">
      <dgm:prSet presAssocID="{3DFB73BA-2D5B-4D90-852A-FA97B1FCA863}" presName="thickLine" presStyleLbl="alignNode1" presStyleIdx="1" presStyleCnt="5"/>
      <dgm:spPr/>
    </dgm:pt>
    <dgm:pt modelId="{53B86463-DF77-45D0-AB92-CDD1AFCA4EBF}" type="pres">
      <dgm:prSet presAssocID="{3DFB73BA-2D5B-4D90-852A-FA97B1FCA863}" presName="horz1" presStyleCnt="0"/>
      <dgm:spPr/>
    </dgm:pt>
    <dgm:pt modelId="{777BE411-EBA5-4470-BDC5-B669FCA539F4}" type="pres">
      <dgm:prSet presAssocID="{3DFB73BA-2D5B-4D90-852A-FA97B1FCA863}" presName="tx1" presStyleLbl="revTx" presStyleIdx="1" presStyleCnt="5"/>
      <dgm:spPr/>
    </dgm:pt>
    <dgm:pt modelId="{EEC391B4-0FFF-4EE1-AC5E-7C315B83D31B}" type="pres">
      <dgm:prSet presAssocID="{3DFB73BA-2D5B-4D90-852A-FA97B1FCA863}" presName="vert1" presStyleCnt="0"/>
      <dgm:spPr/>
    </dgm:pt>
    <dgm:pt modelId="{27A5922A-01B6-44AF-9007-EBC4FDB46CF9}" type="pres">
      <dgm:prSet presAssocID="{4261D8C4-4892-4529-8B4C-1FC3FB4A4943}" presName="thickLine" presStyleLbl="alignNode1" presStyleIdx="2" presStyleCnt="5"/>
      <dgm:spPr/>
    </dgm:pt>
    <dgm:pt modelId="{081F567E-C050-459C-9872-406874B95DE1}" type="pres">
      <dgm:prSet presAssocID="{4261D8C4-4892-4529-8B4C-1FC3FB4A4943}" presName="horz1" presStyleCnt="0"/>
      <dgm:spPr/>
    </dgm:pt>
    <dgm:pt modelId="{7F4EEABD-6437-4BDD-BEEE-DD80693EDB19}" type="pres">
      <dgm:prSet presAssocID="{4261D8C4-4892-4529-8B4C-1FC3FB4A4943}" presName="tx1" presStyleLbl="revTx" presStyleIdx="2" presStyleCnt="5"/>
      <dgm:spPr/>
    </dgm:pt>
    <dgm:pt modelId="{F77B30B2-BA07-49C6-A3E2-A4BEA30A6A8C}" type="pres">
      <dgm:prSet presAssocID="{4261D8C4-4892-4529-8B4C-1FC3FB4A4943}" presName="vert1" presStyleCnt="0"/>
      <dgm:spPr/>
    </dgm:pt>
    <dgm:pt modelId="{45ADF488-2252-4F33-A297-01D8A564C177}" type="pres">
      <dgm:prSet presAssocID="{B67B27E9-DE4B-4318-A069-A189EF641D8D}" presName="thickLine" presStyleLbl="alignNode1" presStyleIdx="3" presStyleCnt="5"/>
      <dgm:spPr/>
    </dgm:pt>
    <dgm:pt modelId="{F31429A7-FF65-41C2-A902-1E8971445EB2}" type="pres">
      <dgm:prSet presAssocID="{B67B27E9-DE4B-4318-A069-A189EF641D8D}" presName="horz1" presStyleCnt="0"/>
      <dgm:spPr/>
    </dgm:pt>
    <dgm:pt modelId="{E04D5DA2-FF14-4D62-A9A6-5B525A79DB09}" type="pres">
      <dgm:prSet presAssocID="{B67B27E9-DE4B-4318-A069-A189EF641D8D}" presName="tx1" presStyleLbl="revTx" presStyleIdx="3" presStyleCnt="5"/>
      <dgm:spPr/>
    </dgm:pt>
    <dgm:pt modelId="{C73F63E5-28BD-4581-B862-57777AE1E607}" type="pres">
      <dgm:prSet presAssocID="{B67B27E9-DE4B-4318-A069-A189EF641D8D}" presName="vert1" presStyleCnt="0"/>
      <dgm:spPr/>
    </dgm:pt>
    <dgm:pt modelId="{BB8B3E57-29C1-4294-8022-BB7DEB75CCBE}" type="pres">
      <dgm:prSet presAssocID="{6C1E66D4-5BCD-429B-A5CE-D891BCEF4CD4}" presName="thickLine" presStyleLbl="alignNode1" presStyleIdx="4" presStyleCnt="5"/>
      <dgm:spPr/>
    </dgm:pt>
    <dgm:pt modelId="{AC7BD86E-540B-4384-9EE8-1809817F7B21}" type="pres">
      <dgm:prSet presAssocID="{6C1E66D4-5BCD-429B-A5CE-D891BCEF4CD4}" presName="horz1" presStyleCnt="0"/>
      <dgm:spPr/>
    </dgm:pt>
    <dgm:pt modelId="{416C262C-5231-42BB-BA0F-37F20F6D1C87}" type="pres">
      <dgm:prSet presAssocID="{6C1E66D4-5BCD-429B-A5CE-D891BCEF4CD4}" presName="tx1" presStyleLbl="revTx" presStyleIdx="4" presStyleCnt="5"/>
      <dgm:spPr/>
    </dgm:pt>
    <dgm:pt modelId="{EEEF4725-8099-4912-8B09-23B026C487B6}" type="pres">
      <dgm:prSet presAssocID="{6C1E66D4-5BCD-429B-A5CE-D891BCEF4CD4}" presName="vert1" presStyleCnt="0"/>
      <dgm:spPr/>
    </dgm:pt>
  </dgm:ptLst>
  <dgm:cxnLst>
    <dgm:cxn modelId="{2DD9EC00-4F8B-40C6-9315-C1EB21031F28}" srcId="{539AE1AA-F97C-4D92-AE8F-8938E8C92B7E}" destId="{4261D8C4-4892-4529-8B4C-1FC3FB4A4943}" srcOrd="2" destOrd="0" parTransId="{49335C4B-E4DE-4485-A2E8-62AF02A71862}" sibTransId="{B76ACFDB-C272-4C0E-A036-CEEF3E996E23}"/>
    <dgm:cxn modelId="{8E71EC1B-BBC3-4F83-B78B-6B5AF22EF2B9}" type="presOf" srcId="{00542647-57D1-4FB9-8211-2F121EFAE58E}" destId="{9FC9C7E0-D244-4C1C-B5A5-D72058B4E21A}" srcOrd="0" destOrd="0" presId="urn:microsoft.com/office/officeart/2008/layout/LinedList"/>
    <dgm:cxn modelId="{139A7E1C-0E0A-4722-9C95-EEE2C43227C1}" srcId="{539AE1AA-F97C-4D92-AE8F-8938E8C92B7E}" destId="{00542647-57D1-4FB9-8211-2F121EFAE58E}" srcOrd="0" destOrd="0" parTransId="{4E4E6D09-CA3A-4E55-BD4B-81118AB36470}" sibTransId="{D774801F-D2EF-4D60-94B4-65B0AD99FA55}"/>
    <dgm:cxn modelId="{6EAD8A22-0DE5-4C13-AFAF-AFE7D0386D13}" srcId="{539AE1AA-F97C-4D92-AE8F-8938E8C92B7E}" destId="{6C1E66D4-5BCD-429B-A5CE-D891BCEF4CD4}" srcOrd="4" destOrd="0" parTransId="{0EC5D1F5-BEC1-4E72-AF9D-5719ADCDC008}" sibTransId="{2EE9F971-FAA7-421D-9806-8C09C35B9B9B}"/>
    <dgm:cxn modelId="{77D2155A-B3A9-4CFA-9C7C-BEE4C6BCEB92}" type="presOf" srcId="{3DFB73BA-2D5B-4D90-852A-FA97B1FCA863}" destId="{777BE411-EBA5-4470-BDC5-B669FCA539F4}" srcOrd="0" destOrd="0" presId="urn:microsoft.com/office/officeart/2008/layout/LinedList"/>
    <dgm:cxn modelId="{23519C7C-9FA5-48EC-854F-CB853166F3A6}" type="presOf" srcId="{6C1E66D4-5BCD-429B-A5CE-D891BCEF4CD4}" destId="{416C262C-5231-42BB-BA0F-37F20F6D1C87}" srcOrd="0" destOrd="0" presId="urn:microsoft.com/office/officeart/2008/layout/LinedList"/>
    <dgm:cxn modelId="{CD3F3E8B-9E81-4600-AA4F-B82E9B75014A}" srcId="{539AE1AA-F97C-4D92-AE8F-8938E8C92B7E}" destId="{3DFB73BA-2D5B-4D90-852A-FA97B1FCA863}" srcOrd="1" destOrd="0" parTransId="{0AA9284A-6A6F-4E95-98BC-4BF04B435B91}" sibTransId="{E0E4C0AD-A087-412F-B226-5AFABD848E5F}"/>
    <dgm:cxn modelId="{81626D99-9864-46FD-AA6F-9A613B919E77}" type="presOf" srcId="{539AE1AA-F97C-4D92-AE8F-8938E8C92B7E}" destId="{12E15F14-058B-4D6B-AB6F-FCC84665E905}" srcOrd="0" destOrd="0" presId="urn:microsoft.com/office/officeart/2008/layout/LinedList"/>
    <dgm:cxn modelId="{E0531CAC-04B3-4EF9-9095-E725C0807492}" srcId="{539AE1AA-F97C-4D92-AE8F-8938E8C92B7E}" destId="{B67B27E9-DE4B-4318-A069-A189EF641D8D}" srcOrd="3" destOrd="0" parTransId="{A82F2B4F-F3C9-478B-AD02-3DDC7DBFD0C8}" sibTransId="{6F7B4127-A0A5-43E8-8C62-07AEA4FF635C}"/>
    <dgm:cxn modelId="{557306D4-D833-4660-8BAB-741E07D7EAF3}" type="presOf" srcId="{4261D8C4-4892-4529-8B4C-1FC3FB4A4943}" destId="{7F4EEABD-6437-4BDD-BEEE-DD80693EDB19}" srcOrd="0" destOrd="0" presId="urn:microsoft.com/office/officeart/2008/layout/LinedList"/>
    <dgm:cxn modelId="{9EDAC4E9-6096-4DD8-AB0B-A5902FFFE4D2}" type="presOf" srcId="{B67B27E9-DE4B-4318-A069-A189EF641D8D}" destId="{E04D5DA2-FF14-4D62-A9A6-5B525A79DB09}" srcOrd="0" destOrd="0" presId="urn:microsoft.com/office/officeart/2008/layout/LinedList"/>
    <dgm:cxn modelId="{4E692EDD-AC97-4FD3-82A2-460C2BC2A3FC}" type="presParOf" srcId="{12E15F14-058B-4D6B-AB6F-FCC84665E905}" destId="{9DE0C7DE-CFC4-4FC5-9F94-DCDB9F4CE7DA}" srcOrd="0" destOrd="0" presId="urn:microsoft.com/office/officeart/2008/layout/LinedList"/>
    <dgm:cxn modelId="{9522469A-99D1-420B-8D8E-8EA251FB2A3E}" type="presParOf" srcId="{12E15F14-058B-4D6B-AB6F-FCC84665E905}" destId="{A5854E3F-200C-46FA-BC80-ADB4B18364BA}" srcOrd="1" destOrd="0" presId="urn:microsoft.com/office/officeart/2008/layout/LinedList"/>
    <dgm:cxn modelId="{2475FBC2-0B92-4E70-BB76-54F6637C48C9}" type="presParOf" srcId="{A5854E3F-200C-46FA-BC80-ADB4B18364BA}" destId="{9FC9C7E0-D244-4C1C-B5A5-D72058B4E21A}" srcOrd="0" destOrd="0" presId="urn:microsoft.com/office/officeart/2008/layout/LinedList"/>
    <dgm:cxn modelId="{46AC9D98-4DC3-480C-8ADA-FB0E6471FF13}" type="presParOf" srcId="{A5854E3F-200C-46FA-BC80-ADB4B18364BA}" destId="{FCE2644E-2B85-4FA2-BEF9-1A1CCC41601E}" srcOrd="1" destOrd="0" presId="urn:microsoft.com/office/officeart/2008/layout/LinedList"/>
    <dgm:cxn modelId="{70972C8F-AF4F-49A3-8CF8-1D63D94E7E0A}" type="presParOf" srcId="{12E15F14-058B-4D6B-AB6F-FCC84665E905}" destId="{5E0D6938-9958-4C73-87E0-A758A2EE2391}" srcOrd="2" destOrd="0" presId="urn:microsoft.com/office/officeart/2008/layout/LinedList"/>
    <dgm:cxn modelId="{83A0E2D3-6940-4044-852F-0D1AFA79E79C}" type="presParOf" srcId="{12E15F14-058B-4D6B-AB6F-FCC84665E905}" destId="{53B86463-DF77-45D0-AB92-CDD1AFCA4EBF}" srcOrd="3" destOrd="0" presId="urn:microsoft.com/office/officeart/2008/layout/LinedList"/>
    <dgm:cxn modelId="{9CB9A04D-8659-451D-8AC4-D118F3761747}" type="presParOf" srcId="{53B86463-DF77-45D0-AB92-CDD1AFCA4EBF}" destId="{777BE411-EBA5-4470-BDC5-B669FCA539F4}" srcOrd="0" destOrd="0" presId="urn:microsoft.com/office/officeart/2008/layout/LinedList"/>
    <dgm:cxn modelId="{2DA2C5E0-0343-4B4C-B904-3710F3F6FEB0}" type="presParOf" srcId="{53B86463-DF77-45D0-AB92-CDD1AFCA4EBF}" destId="{EEC391B4-0FFF-4EE1-AC5E-7C315B83D31B}" srcOrd="1" destOrd="0" presId="urn:microsoft.com/office/officeart/2008/layout/LinedList"/>
    <dgm:cxn modelId="{7E5C8FEC-F81F-408D-9E9B-4B86910F8895}" type="presParOf" srcId="{12E15F14-058B-4D6B-AB6F-FCC84665E905}" destId="{27A5922A-01B6-44AF-9007-EBC4FDB46CF9}" srcOrd="4" destOrd="0" presId="urn:microsoft.com/office/officeart/2008/layout/LinedList"/>
    <dgm:cxn modelId="{07E475CE-95D5-4285-BF92-E2C82F5D6971}" type="presParOf" srcId="{12E15F14-058B-4D6B-AB6F-FCC84665E905}" destId="{081F567E-C050-459C-9872-406874B95DE1}" srcOrd="5" destOrd="0" presId="urn:microsoft.com/office/officeart/2008/layout/LinedList"/>
    <dgm:cxn modelId="{CDB5588F-EB9F-4641-BD1F-D25E5DA40D84}" type="presParOf" srcId="{081F567E-C050-459C-9872-406874B95DE1}" destId="{7F4EEABD-6437-4BDD-BEEE-DD80693EDB19}" srcOrd="0" destOrd="0" presId="urn:microsoft.com/office/officeart/2008/layout/LinedList"/>
    <dgm:cxn modelId="{313300B2-B076-4E6D-A397-502888BB1606}" type="presParOf" srcId="{081F567E-C050-459C-9872-406874B95DE1}" destId="{F77B30B2-BA07-49C6-A3E2-A4BEA30A6A8C}" srcOrd="1" destOrd="0" presId="urn:microsoft.com/office/officeart/2008/layout/LinedList"/>
    <dgm:cxn modelId="{A6D8F097-91C1-4990-928C-CA63BA2E2562}" type="presParOf" srcId="{12E15F14-058B-4D6B-AB6F-FCC84665E905}" destId="{45ADF488-2252-4F33-A297-01D8A564C177}" srcOrd="6" destOrd="0" presId="urn:microsoft.com/office/officeart/2008/layout/LinedList"/>
    <dgm:cxn modelId="{0D4B1814-7B7C-413B-894D-2ECFA6504AE0}" type="presParOf" srcId="{12E15F14-058B-4D6B-AB6F-FCC84665E905}" destId="{F31429A7-FF65-41C2-A902-1E8971445EB2}" srcOrd="7" destOrd="0" presId="urn:microsoft.com/office/officeart/2008/layout/LinedList"/>
    <dgm:cxn modelId="{B1F5A1BF-7B8D-4C80-BB2A-CCE36A4C2BF4}" type="presParOf" srcId="{F31429A7-FF65-41C2-A902-1E8971445EB2}" destId="{E04D5DA2-FF14-4D62-A9A6-5B525A79DB09}" srcOrd="0" destOrd="0" presId="urn:microsoft.com/office/officeart/2008/layout/LinedList"/>
    <dgm:cxn modelId="{266066D5-DC3F-4FB9-8344-E127C580F8D1}" type="presParOf" srcId="{F31429A7-FF65-41C2-A902-1E8971445EB2}" destId="{C73F63E5-28BD-4581-B862-57777AE1E607}" srcOrd="1" destOrd="0" presId="urn:microsoft.com/office/officeart/2008/layout/LinedList"/>
    <dgm:cxn modelId="{AEC95D97-E76D-42D6-8A17-3329DA0F00B4}" type="presParOf" srcId="{12E15F14-058B-4D6B-AB6F-FCC84665E905}" destId="{BB8B3E57-29C1-4294-8022-BB7DEB75CCBE}" srcOrd="8" destOrd="0" presId="urn:microsoft.com/office/officeart/2008/layout/LinedList"/>
    <dgm:cxn modelId="{F6C4FDD2-E338-404A-B8EF-52E668E33CB5}" type="presParOf" srcId="{12E15F14-058B-4D6B-AB6F-FCC84665E905}" destId="{AC7BD86E-540B-4384-9EE8-1809817F7B21}" srcOrd="9" destOrd="0" presId="urn:microsoft.com/office/officeart/2008/layout/LinedList"/>
    <dgm:cxn modelId="{43328CAB-ED69-4363-AD6D-727A63C94DA6}" type="presParOf" srcId="{AC7BD86E-540B-4384-9EE8-1809817F7B21}" destId="{416C262C-5231-42BB-BA0F-37F20F6D1C87}" srcOrd="0" destOrd="0" presId="urn:microsoft.com/office/officeart/2008/layout/LinedList"/>
    <dgm:cxn modelId="{114A6E01-2D9E-4D61-9D76-9FD4247C9564}" type="presParOf" srcId="{AC7BD86E-540B-4384-9EE8-1809817F7B21}" destId="{EEEF4725-8099-4912-8B09-23B026C487B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1A61536-76BC-42FC-8CF1-DB727AE57960}"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9A3421FB-D1E5-47CF-94BA-1949C2678BCA}">
      <dgm:prSet phldrT="[Text]"/>
      <dgm:spPr/>
      <dgm:t>
        <a:bodyPr/>
        <a:lstStyle/>
        <a:p>
          <a:r>
            <a:rPr lang="en-US" dirty="0"/>
            <a:t>Incomplete Responses</a:t>
          </a:r>
        </a:p>
      </dgm:t>
    </dgm:pt>
    <dgm:pt modelId="{7B68BF64-FB57-4753-85F6-EF838B818EE7}" type="parTrans" cxnId="{AE284E18-ACA6-4501-8DBC-39B355A7D712}">
      <dgm:prSet/>
      <dgm:spPr/>
      <dgm:t>
        <a:bodyPr/>
        <a:lstStyle/>
        <a:p>
          <a:endParaRPr lang="en-US"/>
        </a:p>
      </dgm:t>
    </dgm:pt>
    <dgm:pt modelId="{1D514256-40A8-44DC-BD2B-A75662898441}" type="sibTrans" cxnId="{AE284E18-ACA6-4501-8DBC-39B355A7D712}">
      <dgm:prSet/>
      <dgm:spPr/>
      <dgm:t>
        <a:bodyPr/>
        <a:lstStyle/>
        <a:p>
          <a:endParaRPr lang="en-US"/>
        </a:p>
      </dgm:t>
    </dgm:pt>
    <dgm:pt modelId="{C880AC7C-8CC4-4077-AF1B-B09C4366E493}">
      <dgm:prSet phldrT="[Text]"/>
      <dgm:spPr/>
      <dgm:t>
        <a:bodyPr/>
        <a:lstStyle/>
        <a:p>
          <a:r>
            <a:rPr lang="en-US" dirty="0"/>
            <a:t>EXPAND</a:t>
          </a:r>
        </a:p>
      </dgm:t>
    </dgm:pt>
    <dgm:pt modelId="{8F555993-A126-492A-A198-F17B30218143}" type="parTrans" cxnId="{F7108E51-2228-430C-8353-91D62DF43A74}">
      <dgm:prSet/>
      <dgm:spPr/>
      <dgm:t>
        <a:bodyPr/>
        <a:lstStyle/>
        <a:p>
          <a:endParaRPr lang="en-US"/>
        </a:p>
      </dgm:t>
    </dgm:pt>
    <dgm:pt modelId="{CBB132FB-6F35-4CFF-B6E8-62CC1AA573E8}" type="sibTrans" cxnId="{F7108E51-2228-430C-8353-91D62DF43A74}">
      <dgm:prSet/>
      <dgm:spPr/>
      <dgm:t>
        <a:bodyPr/>
        <a:lstStyle/>
        <a:p>
          <a:endParaRPr lang="en-US"/>
        </a:p>
      </dgm:t>
    </dgm:pt>
    <dgm:pt modelId="{2A8745FB-904A-4523-A68D-DB64BDB03A89}">
      <dgm:prSet phldrT="[Text]"/>
      <dgm:spPr/>
      <dgm:t>
        <a:bodyPr/>
        <a:lstStyle/>
        <a:p>
          <a:r>
            <a:rPr lang="en-US" dirty="0"/>
            <a:t>Blank Pages</a:t>
          </a:r>
        </a:p>
      </dgm:t>
    </dgm:pt>
    <dgm:pt modelId="{E66EAD94-1594-416B-AF7B-E1C8F2292FD9}" type="parTrans" cxnId="{066BC6DF-A46B-4020-BE8F-69271A60E6AF}">
      <dgm:prSet/>
      <dgm:spPr/>
      <dgm:t>
        <a:bodyPr/>
        <a:lstStyle/>
        <a:p>
          <a:endParaRPr lang="en-US"/>
        </a:p>
      </dgm:t>
    </dgm:pt>
    <dgm:pt modelId="{7ABFEEFD-8DDD-4606-A8AA-7DCBCC0A40F7}" type="sibTrans" cxnId="{066BC6DF-A46B-4020-BE8F-69271A60E6AF}">
      <dgm:prSet/>
      <dgm:spPr/>
      <dgm:t>
        <a:bodyPr/>
        <a:lstStyle/>
        <a:p>
          <a:endParaRPr lang="en-US"/>
        </a:p>
      </dgm:t>
    </dgm:pt>
    <dgm:pt modelId="{EA8133B4-6BA5-4BDF-9A97-548819FCD229}">
      <dgm:prSet phldrT="[Text]"/>
      <dgm:spPr/>
      <dgm:t>
        <a:bodyPr/>
        <a:lstStyle/>
        <a:p>
          <a:r>
            <a:rPr lang="en-US" dirty="0"/>
            <a:t>Frame Entire Piece</a:t>
          </a:r>
        </a:p>
      </dgm:t>
    </dgm:pt>
    <dgm:pt modelId="{D63AEDB3-39C5-47F7-B6AF-1FCE9FA0E84E}" type="parTrans" cxnId="{82CA78E0-8C0A-4D77-9AD6-2368D8DAA78A}">
      <dgm:prSet/>
      <dgm:spPr/>
      <dgm:t>
        <a:bodyPr/>
        <a:lstStyle/>
        <a:p>
          <a:endParaRPr lang="en-US"/>
        </a:p>
      </dgm:t>
    </dgm:pt>
    <dgm:pt modelId="{53E9E6D7-A5FF-40C3-BF1B-812F90A38A47}" type="sibTrans" cxnId="{82CA78E0-8C0A-4D77-9AD6-2368D8DAA78A}">
      <dgm:prSet/>
      <dgm:spPr/>
      <dgm:t>
        <a:bodyPr/>
        <a:lstStyle/>
        <a:p>
          <a:endParaRPr lang="en-US"/>
        </a:p>
      </dgm:t>
    </dgm:pt>
    <dgm:pt modelId="{4BB7500F-4CA8-496D-9388-56017475E6B2}" type="pres">
      <dgm:prSet presAssocID="{A1A61536-76BC-42FC-8CF1-DB727AE57960}" presName="hierChild1" presStyleCnt="0">
        <dgm:presLayoutVars>
          <dgm:chPref val="1"/>
          <dgm:dir/>
          <dgm:animOne val="branch"/>
          <dgm:animLvl val="lvl"/>
          <dgm:resizeHandles/>
        </dgm:presLayoutVars>
      </dgm:prSet>
      <dgm:spPr/>
    </dgm:pt>
    <dgm:pt modelId="{7ACF9AE5-F2A7-45D2-A06C-F3FDD5B1C88F}" type="pres">
      <dgm:prSet presAssocID="{9A3421FB-D1E5-47CF-94BA-1949C2678BCA}" presName="hierRoot1" presStyleCnt="0"/>
      <dgm:spPr/>
    </dgm:pt>
    <dgm:pt modelId="{4F39D2CA-ACCC-4C1D-BED1-74024F973AD0}" type="pres">
      <dgm:prSet presAssocID="{9A3421FB-D1E5-47CF-94BA-1949C2678BCA}" presName="composite" presStyleCnt="0"/>
      <dgm:spPr/>
    </dgm:pt>
    <dgm:pt modelId="{CBDC853B-23D7-4193-ABE8-BC7C995843C7}" type="pres">
      <dgm:prSet presAssocID="{9A3421FB-D1E5-47CF-94BA-1949C2678BCA}" presName="background" presStyleLbl="node0" presStyleIdx="0" presStyleCnt="2"/>
      <dgm:spPr/>
    </dgm:pt>
    <dgm:pt modelId="{29F95F06-42B3-49E5-A692-A1E9A3EFAECA}" type="pres">
      <dgm:prSet presAssocID="{9A3421FB-D1E5-47CF-94BA-1949C2678BCA}" presName="text" presStyleLbl="fgAcc0" presStyleIdx="0" presStyleCnt="2" custLinFactNeighborX="-70159" custLinFactNeighborY="-3683">
        <dgm:presLayoutVars>
          <dgm:chPref val="3"/>
        </dgm:presLayoutVars>
      </dgm:prSet>
      <dgm:spPr/>
    </dgm:pt>
    <dgm:pt modelId="{C94E9CC1-E573-4373-ADE4-FC6E8C39EEA9}" type="pres">
      <dgm:prSet presAssocID="{9A3421FB-D1E5-47CF-94BA-1949C2678BCA}" presName="hierChild2" presStyleCnt="0"/>
      <dgm:spPr/>
    </dgm:pt>
    <dgm:pt modelId="{50222473-C733-4B2D-9177-61B3D466D35F}" type="pres">
      <dgm:prSet presAssocID="{8F555993-A126-492A-A198-F17B30218143}" presName="Name10" presStyleLbl="parChTrans1D2" presStyleIdx="0" presStyleCnt="2"/>
      <dgm:spPr/>
    </dgm:pt>
    <dgm:pt modelId="{30B86693-C324-4DEF-9DF0-B25AED164B35}" type="pres">
      <dgm:prSet presAssocID="{C880AC7C-8CC4-4077-AF1B-B09C4366E493}" presName="hierRoot2" presStyleCnt="0"/>
      <dgm:spPr/>
    </dgm:pt>
    <dgm:pt modelId="{0B82D6DF-3B5D-413F-B025-E6E65ADC33CA}" type="pres">
      <dgm:prSet presAssocID="{C880AC7C-8CC4-4077-AF1B-B09C4366E493}" presName="composite2" presStyleCnt="0"/>
      <dgm:spPr/>
    </dgm:pt>
    <dgm:pt modelId="{C6C7073C-5774-4251-AB88-2333B24FB066}" type="pres">
      <dgm:prSet presAssocID="{C880AC7C-8CC4-4077-AF1B-B09C4366E493}" presName="background2" presStyleLbl="node2" presStyleIdx="0" presStyleCnt="2"/>
      <dgm:spPr/>
    </dgm:pt>
    <dgm:pt modelId="{CA933305-D054-469A-8B7B-CDA4ED8E3F09}" type="pres">
      <dgm:prSet presAssocID="{C880AC7C-8CC4-4077-AF1B-B09C4366E493}" presName="text2" presStyleLbl="fgAcc2" presStyleIdx="0" presStyleCnt="2" custLinFactNeighborX="-70159" custLinFactNeighborY="-3683">
        <dgm:presLayoutVars>
          <dgm:chPref val="3"/>
        </dgm:presLayoutVars>
      </dgm:prSet>
      <dgm:spPr/>
    </dgm:pt>
    <dgm:pt modelId="{EBA71333-F55B-4A5F-A2F9-F97022613BF1}" type="pres">
      <dgm:prSet presAssocID="{C880AC7C-8CC4-4077-AF1B-B09C4366E493}" presName="hierChild3" presStyleCnt="0"/>
      <dgm:spPr/>
    </dgm:pt>
    <dgm:pt modelId="{C2788D4B-19DE-4923-80B9-F4280FD4ABB7}" type="pres">
      <dgm:prSet presAssocID="{2A8745FB-904A-4523-A68D-DB64BDB03A89}" presName="hierRoot1" presStyleCnt="0"/>
      <dgm:spPr/>
    </dgm:pt>
    <dgm:pt modelId="{C666ED0B-1C45-465F-A17D-43F3616E7A56}" type="pres">
      <dgm:prSet presAssocID="{2A8745FB-904A-4523-A68D-DB64BDB03A89}" presName="composite" presStyleCnt="0"/>
      <dgm:spPr/>
    </dgm:pt>
    <dgm:pt modelId="{7C1C2EB8-E20B-4A07-AB74-014EE8F9BB73}" type="pres">
      <dgm:prSet presAssocID="{2A8745FB-904A-4523-A68D-DB64BDB03A89}" presName="background" presStyleLbl="node0" presStyleIdx="1" presStyleCnt="2"/>
      <dgm:spPr/>
    </dgm:pt>
    <dgm:pt modelId="{36D1BFCF-7346-4852-BC08-9DFEF2ECB7E4}" type="pres">
      <dgm:prSet presAssocID="{2A8745FB-904A-4523-A68D-DB64BDB03A89}" presName="text" presStyleLbl="fgAcc0" presStyleIdx="1" presStyleCnt="2">
        <dgm:presLayoutVars>
          <dgm:chPref val="3"/>
        </dgm:presLayoutVars>
      </dgm:prSet>
      <dgm:spPr/>
    </dgm:pt>
    <dgm:pt modelId="{38E4E759-6EAF-4F8B-9796-3357E26248F8}" type="pres">
      <dgm:prSet presAssocID="{2A8745FB-904A-4523-A68D-DB64BDB03A89}" presName="hierChild2" presStyleCnt="0"/>
      <dgm:spPr/>
    </dgm:pt>
    <dgm:pt modelId="{BEACBCCD-4FEA-4903-943F-E38B037038A7}" type="pres">
      <dgm:prSet presAssocID="{D63AEDB3-39C5-47F7-B6AF-1FCE9FA0E84E}" presName="Name10" presStyleLbl="parChTrans1D2" presStyleIdx="1" presStyleCnt="2"/>
      <dgm:spPr/>
    </dgm:pt>
    <dgm:pt modelId="{D4FFE066-F157-471E-8007-604F6328A700}" type="pres">
      <dgm:prSet presAssocID="{EA8133B4-6BA5-4BDF-9A97-548819FCD229}" presName="hierRoot2" presStyleCnt="0"/>
      <dgm:spPr/>
    </dgm:pt>
    <dgm:pt modelId="{F0ED1F5E-63FC-4B21-A057-47FC22A24C09}" type="pres">
      <dgm:prSet presAssocID="{EA8133B4-6BA5-4BDF-9A97-548819FCD229}" presName="composite2" presStyleCnt="0"/>
      <dgm:spPr/>
    </dgm:pt>
    <dgm:pt modelId="{E21EE91E-DA61-4C44-94CD-F31A7E4584DF}" type="pres">
      <dgm:prSet presAssocID="{EA8133B4-6BA5-4BDF-9A97-548819FCD229}" presName="background2" presStyleLbl="node2" presStyleIdx="1" presStyleCnt="2"/>
      <dgm:spPr/>
    </dgm:pt>
    <dgm:pt modelId="{0E01F2D9-05D1-46DC-8D08-FDDD00BC2144}" type="pres">
      <dgm:prSet presAssocID="{EA8133B4-6BA5-4BDF-9A97-548819FCD229}" presName="text2" presStyleLbl="fgAcc2" presStyleIdx="1" presStyleCnt="2">
        <dgm:presLayoutVars>
          <dgm:chPref val="3"/>
        </dgm:presLayoutVars>
      </dgm:prSet>
      <dgm:spPr/>
    </dgm:pt>
    <dgm:pt modelId="{88AA4916-91D0-40D1-B2D9-3D826814DC71}" type="pres">
      <dgm:prSet presAssocID="{EA8133B4-6BA5-4BDF-9A97-548819FCD229}" presName="hierChild3" presStyleCnt="0"/>
      <dgm:spPr/>
    </dgm:pt>
  </dgm:ptLst>
  <dgm:cxnLst>
    <dgm:cxn modelId="{AE284E18-ACA6-4501-8DBC-39B355A7D712}" srcId="{A1A61536-76BC-42FC-8CF1-DB727AE57960}" destId="{9A3421FB-D1E5-47CF-94BA-1949C2678BCA}" srcOrd="0" destOrd="0" parTransId="{7B68BF64-FB57-4753-85F6-EF838B818EE7}" sibTransId="{1D514256-40A8-44DC-BD2B-A75662898441}"/>
    <dgm:cxn modelId="{B7097335-720B-4458-B4C1-37E3CD6A20B6}" type="presOf" srcId="{EA8133B4-6BA5-4BDF-9A97-548819FCD229}" destId="{0E01F2D9-05D1-46DC-8D08-FDDD00BC2144}" srcOrd="0" destOrd="0" presId="urn:microsoft.com/office/officeart/2005/8/layout/hierarchy1"/>
    <dgm:cxn modelId="{2944F85C-E26A-4F37-ACA2-F58E45C146C1}" type="presOf" srcId="{D63AEDB3-39C5-47F7-B6AF-1FCE9FA0E84E}" destId="{BEACBCCD-4FEA-4903-943F-E38B037038A7}" srcOrd="0" destOrd="0" presId="urn:microsoft.com/office/officeart/2005/8/layout/hierarchy1"/>
    <dgm:cxn modelId="{582A3A6A-79AB-48CD-B228-A377CB817E63}" type="presOf" srcId="{A1A61536-76BC-42FC-8CF1-DB727AE57960}" destId="{4BB7500F-4CA8-496D-9388-56017475E6B2}" srcOrd="0" destOrd="0" presId="urn:microsoft.com/office/officeart/2005/8/layout/hierarchy1"/>
    <dgm:cxn modelId="{F7108E51-2228-430C-8353-91D62DF43A74}" srcId="{9A3421FB-D1E5-47CF-94BA-1949C2678BCA}" destId="{C880AC7C-8CC4-4077-AF1B-B09C4366E493}" srcOrd="0" destOrd="0" parTransId="{8F555993-A126-492A-A198-F17B30218143}" sibTransId="{CBB132FB-6F35-4CFF-B6E8-62CC1AA573E8}"/>
    <dgm:cxn modelId="{DBD7AA57-7BCF-4041-B9AA-1EDB528633C2}" type="presOf" srcId="{9A3421FB-D1E5-47CF-94BA-1949C2678BCA}" destId="{29F95F06-42B3-49E5-A692-A1E9A3EFAECA}" srcOrd="0" destOrd="0" presId="urn:microsoft.com/office/officeart/2005/8/layout/hierarchy1"/>
    <dgm:cxn modelId="{3CCE157B-4FBD-4A72-B920-7D1ED1F51FE6}" type="presOf" srcId="{2A8745FB-904A-4523-A68D-DB64BDB03A89}" destId="{36D1BFCF-7346-4852-BC08-9DFEF2ECB7E4}" srcOrd="0" destOrd="0" presId="urn:microsoft.com/office/officeart/2005/8/layout/hierarchy1"/>
    <dgm:cxn modelId="{2F665EA8-3DBB-4A37-B867-A4A713F34E4C}" type="presOf" srcId="{8F555993-A126-492A-A198-F17B30218143}" destId="{50222473-C733-4B2D-9177-61B3D466D35F}" srcOrd="0" destOrd="0" presId="urn:microsoft.com/office/officeart/2005/8/layout/hierarchy1"/>
    <dgm:cxn modelId="{30A0BCC5-4649-4E87-99CB-E939FD2083F5}" type="presOf" srcId="{C880AC7C-8CC4-4077-AF1B-B09C4366E493}" destId="{CA933305-D054-469A-8B7B-CDA4ED8E3F09}" srcOrd="0" destOrd="0" presId="urn:microsoft.com/office/officeart/2005/8/layout/hierarchy1"/>
    <dgm:cxn modelId="{066BC6DF-A46B-4020-BE8F-69271A60E6AF}" srcId="{A1A61536-76BC-42FC-8CF1-DB727AE57960}" destId="{2A8745FB-904A-4523-A68D-DB64BDB03A89}" srcOrd="1" destOrd="0" parTransId="{E66EAD94-1594-416B-AF7B-E1C8F2292FD9}" sibTransId="{7ABFEEFD-8DDD-4606-A8AA-7DCBCC0A40F7}"/>
    <dgm:cxn modelId="{82CA78E0-8C0A-4D77-9AD6-2368D8DAA78A}" srcId="{2A8745FB-904A-4523-A68D-DB64BDB03A89}" destId="{EA8133B4-6BA5-4BDF-9A97-548819FCD229}" srcOrd="0" destOrd="0" parTransId="{D63AEDB3-39C5-47F7-B6AF-1FCE9FA0E84E}" sibTransId="{53E9E6D7-A5FF-40C3-BF1B-812F90A38A47}"/>
    <dgm:cxn modelId="{6F1596A7-D0A4-4702-8705-1EF1C06841C0}" type="presParOf" srcId="{4BB7500F-4CA8-496D-9388-56017475E6B2}" destId="{7ACF9AE5-F2A7-45D2-A06C-F3FDD5B1C88F}" srcOrd="0" destOrd="0" presId="urn:microsoft.com/office/officeart/2005/8/layout/hierarchy1"/>
    <dgm:cxn modelId="{BD756461-A6A8-4CD9-8307-2ABC38F3B19F}" type="presParOf" srcId="{7ACF9AE5-F2A7-45D2-A06C-F3FDD5B1C88F}" destId="{4F39D2CA-ACCC-4C1D-BED1-74024F973AD0}" srcOrd="0" destOrd="0" presId="urn:microsoft.com/office/officeart/2005/8/layout/hierarchy1"/>
    <dgm:cxn modelId="{5BD6D760-6619-425D-B323-C24FBBF076E4}" type="presParOf" srcId="{4F39D2CA-ACCC-4C1D-BED1-74024F973AD0}" destId="{CBDC853B-23D7-4193-ABE8-BC7C995843C7}" srcOrd="0" destOrd="0" presId="urn:microsoft.com/office/officeart/2005/8/layout/hierarchy1"/>
    <dgm:cxn modelId="{7E0552A0-952A-4F9E-9422-FB5A3E32F885}" type="presParOf" srcId="{4F39D2CA-ACCC-4C1D-BED1-74024F973AD0}" destId="{29F95F06-42B3-49E5-A692-A1E9A3EFAECA}" srcOrd="1" destOrd="0" presId="urn:microsoft.com/office/officeart/2005/8/layout/hierarchy1"/>
    <dgm:cxn modelId="{806F9E1A-F202-437E-9AD9-7ABF700970E5}" type="presParOf" srcId="{7ACF9AE5-F2A7-45D2-A06C-F3FDD5B1C88F}" destId="{C94E9CC1-E573-4373-ADE4-FC6E8C39EEA9}" srcOrd="1" destOrd="0" presId="urn:microsoft.com/office/officeart/2005/8/layout/hierarchy1"/>
    <dgm:cxn modelId="{B27814CC-C956-4836-9CA1-187421EE6966}" type="presParOf" srcId="{C94E9CC1-E573-4373-ADE4-FC6E8C39EEA9}" destId="{50222473-C733-4B2D-9177-61B3D466D35F}" srcOrd="0" destOrd="0" presId="urn:microsoft.com/office/officeart/2005/8/layout/hierarchy1"/>
    <dgm:cxn modelId="{7D7EA0C3-FA0B-4E68-BC08-BC9394021389}" type="presParOf" srcId="{C94E9CC1-E573-4373-ADE4-FC6E8C39EEA9}" destId="{30B86693-C324-4DEF-9DF0-B25AED164B35}" srcOrd="1" destOrd="0" presId="urn:microsoft.com/office/officeart/2005/8/layout/hierarchy1"/>
    <dgm:cxn modelId="{A68C5361-3231-4877-9A38-811264BB90F3}" type="presParOf" srcId="{30B86693-C324-4DEF-9DF0-B25AED164B35}" destId="{0B82D6DF-3B5D-413F-B025-E6E65ADC33CA}" srcOrd="0" destOrd="0" presId="urn:microsoft.com/office/officeart/2005/8/layout/hierarchy1"/>
    <dgm:cxn modelId="{31CA06E7-83E4-485A-95B6-DE2AB4B18E41}" type="presParOf" srcId="{0B82D6DF-3B5D-413F-B025-E6E65ADC33CA}" destId="{C6C7073C-5774-4251-AB88-2333B24FB066}" srcOrd="0" destOrd="0" presId="urn:microsoft.com/office/officeart/2005/8/layout/hierarchy1"/>
    <dgm:cxn modelId="{0C2B7435-408F-431F-955E-2CB5506E41AF}" type="presParOf" srcId="{0B82D6DF-3B5D-413F-B025-E6E65ADC33CA}" destId="{CA933305-D054-469A-8B7B-CDA4ED8E3F09}" srcOrd="1" destOrd="0" presId="urn:microsoft.com/office/officeart/2005/8/layout/hierarchy1"/>
    <dgm:cxn modelId="{F4E2E8F7-3488-4F5F-8E94-E7C0EF6A1AF4}" type="presParOf" srcId="{30B86693-C324-4DEF-9DF0-B25AED164B35}" destId="{EBA71333-F55B-4A5F-A2F9-F97022613BF1}" srcOrd="1" destOrd="0" presId="urn:microsoft.com/office/officeart/2005/8/layout/hierarchy1"/>
    <dgm:cxn modelId="{5F37C2F0-A24B-42BB-956E-93202E4701E5}" type="presParOf" srcId="{4BB7500F-4CA8-496D-9388-56017475E6B2}" destId="{C2788D4B-19DE-4923-80B9-F4280FD4ABB7}" srcOrd="1" destOrd="0" presId="urn:microsoft.com/office/officeart/2005/8/layout/hierarchy1"/>
    <dgm:cxn modelId="{4365D153-2B4F-4D0A-AC57-D28220ABB5CB}" type="presParOf" srcId="{C2788D4B-19DE-4923-80B9-F4280FD4ABB7}" destId="{C666ED0B-1C45-465F-A17D-43F3616E7A56}" srcOrd="0" destOrd="0" presId="urn:microsoft.com/office/officeart/2005/8/layout/hierarchy1"/>
    <dgm:cxn modelId="{96E3E5F4-5961-4EB4-AD79-EA43FD907F5A}" type="presParOf" srcId="{C666ED0B-1C45-465F-A17D-43F3616E7A56}" destId="{7C1C2EB8-E20B-4A07-AB74-014EE8F9BB73}" srcOrd="0" destOrd="0" presId="urn:microsoft.com/office/officeart/2005/8/layout/hierarchy1"/>
    <dgm:cxn modelId="{E2FC040E-302E-4D1D-A862-52BB1172E401}" type="presParOf" srcId="{C666ED0B-1C45-465F-A17D-43F3616E7A56}" destId="{36D1BFCF-7346-4852-BC08-9DFEF2ECB7E4}" srcOrd="1" destOrd="0" presId="urn:microsoft.com/office/officeart/2005/8/layout/hierarchy1"/>
    <dgm:cxn modelId="{52C9C4DA-AD9D-4377-8AEE-88A8393A5404}" type="presParOf" srcId="{C2788D4B-19DE-4923-80B9-F4280FD4ABB7}" destId="{38E4E759-6EAF-4F8B-9796-3357E26248F8}" srcOrd="1" destOrd="0" presId="urn:microsoft.com/office/officeart/2005/8/layout/hierarchy1"/>
    <dgm:cxn modelId="{8F9F6694-A935-420A-9FED-E5B8069C059C}" type="presParOf" srcId="{38E4E759-6EAF-4F8B-9796-3357E26248F8}" destId="{BEACBCCD-4FEA-4903-943F-E38B037038A7}" srcOrd="0" destOrd="0" presId="urn:microsoft.com/office/officeart/2005/8/layout/hierarchy1"/>
    <dgm:cxn modelId="{E5167F5A-67F2-460F-9CF4-6624E5C2A219}" type="presParOf" srcId="{38E4E759-6EAF-4F8B-9796-3357E26248F8}" destId="{D4FFE066-F157-471E-8007-604F6328A700}" srcOrd="1" destOrd="0" presId="urn:microsoft.com/office/officeart/2005/8/layout/hierarchy1"/>
    <dgm:cxn modelId="{FABB6786-17A0-4A0F-9A29-0C3534381305}" type="presParOf" srcId="{D4FFE066-F157-471E-8007-604F6328A700}" destId="{F0ED1F5E-63FC-4B21-A057-47FC22A24C09}" srcOrd="0" destOrd="0" presId="urn:microsoft.com/office/officeart/2005/8/layout/hierarchy1"/>
    <dgm:cxn modelId="{26076169-547E-47B1-9E51-3CB2F367B433}" type="presParOf" srcId="{F0ED1F5E-63FC-4B21-A057-47FC22A24C09}" destId="{E21EE91E-DA61-4C44-94CD-F31A7E4584DF}" srcOrd="0" destOrd="0" presId="urn:microsoft.com/office/officeart/2005/8/layout/hierarchy1"/>
    <dgm:cxn modelId="{28699967-DC0C-48F1-8978-2928FC9951F2}" type="presParOf" srcId="{F0ED1F5E-63FC-4B21-A057-47FC22A24C09}" destId="{0E01F2D9-05D1-46DC-8D08-FDDD00BC2144}" srcOrd="1" destOrd="0" presId="urn:microsoft.com/office/officeart/2005/8/layout/hierarchy1"/>
    <dgm:cxn modelId="{01FF2C03-B49D-4DF9-BD64-7B6AA589C7B1}" type="presParOf" srcId="{D4FFE066-F157-471E-8007-604F6328A700}" destId="{88AA4916-91D0-40D1-B2D9-3D826814DC7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76A2E96-9D67-4B59-9A57-32880539394B}" type="doc">
      <dgm:prSet loTypeId="urn:microsoft.com/office/officeart/2005/8/layout/process4" loCatId="process" qsTypeId="urn:microsoft.com/office/officeart/2005/8/quickstyle/simple1" qsCatId="simple" csTypeId="urn:microsoft.com/office/officeart/2005/8/colors/colorful2" csCatId="colorful"/>
      <dgm:spPr/>
      <dgm:t>
        <a:bodyPr/>
        <a:lstStyle/>
        <a:p>
          <a:endParaRPr lang="en-US"/>
        </a:p>
      </dgm:t>
    </dgm:pt>
    <dgm:pt modelId="{4AB3BB0B-F7D3-403D-A807-A47D4FE50233}">
      <dgm:prSet/>
      <dgm:spPr/>
      <dgm:t>
        <a:bodyPr/>
        <a:lstStyle/>
        <a:p>
          <a:r>
            <a:rPr lang="en-US"/>
            <a:t>If you have a hard time writing a good response, revisit the question. Is it clear?</a:t>
          </a:r>
        </a:p>
      </dgm:t>
    </dgm:pt>
    <dgm:pt modelId="{6EECB5CC-B2FF-4026-ADD0-771F3172AF0A}" type="parTrans" cxnId="{2B737FAD-0D52-4A0C-B36B-B3FBEFE3099F}">
      <dgm:prSet/>
      <dgm:spPr/>
      <dgm:t>
        <a:bodyPr/>
        <a:lstStyle/>
        <a:p>
          <a:endParaRPr lang="en-US"/>
        </a:p>
      </dgm:t>
    </dgm:pt>
    <dgm:pt modelId="{3D74A7C3-316F-4AA5-9335-5A842719B857}" type="sibTrans" cxnId="{2B737FAD-0D52-4A0C-B36B-B3FBEFE3099F}">
      <dgm:prSet/>
      <dgm:spPr/>
      <dgm:t>
        <a:bodyPr/>
        <a:lstStyle/>
        <a:p>
          <a:endParaRPr lang="en-US"/>
        </a:p>
      </dgm:t>
    </dgm:pt>
    <dgm:pt modelId="{4359E3F7-A3B2-4E2E-BA51-CCC3D81333E6}">
      <dgm:prSet/>
      <dgm:spPr/>
      <dgm:t>
        <a:bodyPr/>
        <a:lstStyle/>
        <a:p>
          <a:r>
            <a:rPr lang="en-US"/>
            <a:t>Think about the depth of response you are looking for. Use pre-writing questions or activities to focus them on the desired ideas.</a:t>
          </a:r>
        </a:p>
      </dgm:t>
    </dgm:pt>
    <dgm:pt modelId="{3F39AFA2-1E6E-49C7-9AD7-03DB1858D1EC}" type="parTrans" cxnId="{96248F1B-E48F-45BB-9776-C1F5AE43A88A}">
      <dgm:prSet/>
      <dgm:spPr/>
      <dgm:t>
        <a:bodyPr/>
        <a:lstStyle/>
        <a:p>
          <a:endParaRPr lang="en-US"/>
        </a:p>
      </dgm:t>
    </dgm:pt>
    <dgm:pt modelId="{52FFE6CF-9CB8-4F3D-919D-98B87A047576}" type="sibTrans" cxnId="{96248F1B-E48F-45BB-9776-C1F5AE43A88A}">
      <dgm:prSet/>
      <dgm:spPr/>
      <dgm:t>
        <a:bodyPr/>
        <a:lstStyle/>
        <a:p>
          <a:endParaRPr lang="en-US"/>
        </a:p>
      </dgm:t>
    </dgm:pt>
    <dgm:pt modelId="{DD9137BC-5222-46C9-B6C2-A0F01FBA2DE3}" type="pres">
      <dgm:prSet presAssocID="{176A2E96-9D67-4B59-9A57-32880539394B}" presName="Name0" presStyleCnt="0">
        <dgm:presLayoutVars>
          <dgm:dir/>
          <dgm:animLvl val="lvl"/>
          <dgm:resizeHandles val="exact"/>
        </dgm:presLayoutVars>
      </dgm:prSet>
      <dgm:spPr/>
    </dgm:pt>
    <dgm:pt modelId="{A06A9DB4-6F25-456E-BA09-A0E6725794D1}" type="pres">
      <dgm:prSet presAssocID="{4359E3F7-A3B2-4E2E-BA51-CCC3D81333E6}" presName="boxAndChildren" presStyleCnt="0"/>
      <dgm:spPr/>
    </dgm:pt>
    <dgm:pt modelId="{E242CC60-9E0D-40F5-A1EE-475A027B8178}" type="pres">
      <dgm:prSet presAssocID="{4359E3F7-A3B2-4E2E-BA51-CCC3D81333E6}" presName="parentTextBox" presStyleLbl="node1" presStyleIdx="0" presStyleCnt="2"/>
      <dgm:spPr/>
    </dgm:pt>
    <dgm:pt modelId="{749BB2EF-C44F-4AC2-848E-B3C0F5F65135}" type="pres">
      <dgm:prSet presAssocID="{3D74A7C3-316F-4AA5-9335-5A842719B857}" presName="sp" presStyleCnt="0"/>
      <dgm:spPr/>
    </dgm:pt>
    <dgm:pt modelId="{D625921D-8B16-4A29-B338-69057577CD50}" type="pres">
      <dgm:prSet presAssocID="{4AB3BB0B-F7D3-403D-A807-A47D4FE50233}" presName="arrowAndChildren" presStyleCnt="0"/>
      <dgm:spPr/>
    </dgm:pt>
    <dgm:pt modelId="{AADF1E1B-C69F-4938-B4A1-43B4A12AD082}" type="pres">
      <dgm:prSet presAssocID="{4AB3BB0B-F7D3-403D-A807-A47D4FE50233}" presName="parentTextArrow" presStyleLbl="node1" presStyleIdx="1" presStyleCnt="2"/>
      <dgm:spPr/>
    </dgm:pt>
  </dgm:ptLst>
  <dgm:cxnLst>
    <dgm:cxn modelId="{F4278D17-BD51-4A69-86A8-2793C86249BB}" type="presOf" srcId="{176A2E96-9D67-4B59-9A57-32880539394B}" destId="{DD9137BC-5222-46C9-B6C2-A0F01FBA2DE3}" srcOrd="0" destOrd="0" presId="urn:microsoft.com/office/officeart/2005/8/layout/process4"/>
    <dgm:cxn modelId="{96248F1B-E48F-45BB-9776-C1F5AE43A88A}" srcId="{176A2E96-9D67-4B59-9A57-32880539394B}" destId="{4359E3F7-A3B2-4E2E-BA51-CCC3D81333E6}" srcOrd="1" destOrd="0" parTransId="{3F39AFA2-1E6E-49C7-9AD7-03DB1858D1EC}" sibTransId="{52FFE6CF-9CB8-4F3D-919D-98B87A047576}"/>
    <dgm:cxn modelId="{BC57D390-B479-4811-B866-876FA463BB20}" type="presOf" srcId="{4AB3BB0B-F7D3-403D-A807-A47D4FE50233}" destId="{AADF1E1B-C69F-4938-B4A1-43B4A12AD082}" srcOrd="0" destOrd="0" presId="urn:microsoft.com/office/officeart/2005/8/layout/process4"/>
    <dgm:cxn modelId="{2B737FAD-0D52-4A0C-B36B-B3FBEFE3099F}" srcId="{176A2E96-9D67-4B59-9A57-32880539394B}" destId="{4AB3BB0B-F7D3-403D-A807-A47D4FE50233}" srcOrd="0" destOrd="0" parTransId="{6EECB5CC-B2FF-4026-ADD0-771F3172AF0A}" sibTransId="{3D74A7C3-316F-4AA5-9335-5A842719B857}"/>
    <dgm:cxn modelId="{9C606DFF-9D90-4CA4-AC8B-A0CD3439A859}" type="presOf" srcId="{4359E3F7-A3B2-4E2E-BA51-CCC3D81333E6}" destId="{E242CC60-9E0D-40F5-A1EE-475A027B8178}" srcOrd="0" destOrd="0" presId="urn:microsoft.com/office/officeart/2005/8/layout/process4"/>
    <dgm:cxn modelId="{1BE838CD-4BE3-41CA-ACFD-3D96E98276DD}" type="presParOf" srcId="{DD9137BC-5222-46C9-B6C2-A0F01FBA2DE3}" destId="{A06A9DB4-6F25-456E-BA09-A0E6725794D1}" srcOrd="0" destOrd="0" presId="urn:microsoft.com/office/officeart/2005/8/layout/process4"/>
    <dgm:cxn modelId="{5F1F9113-4470-4CBD-9571-28A285FCEDF8}" type="presParOf" srcId="{A06A9DB4-6F25-456E-BA09-A0E6725794D1}" destId="{E242CC60-9E0D-40F5-A1EE-475A027B8178}" srcOrd="0" destOrd="0" presId="urn:microsoft.com/office/officeart/2005/8/layout/process4"/>
    <dgm:cxn modelId="{AB51C0BA-2A54-43D2-9A1B-53A60BB54F71}" type="presParOf" srcId="{DD9137BC-5222-46C9-B6C2-A0F01FBA2DE3}" destId="{749BB2EF-C44F-4AC2-848E-B3C0F5F65135}" srcOrd="1" destOrd="0" presId="urn:microsoft.com/office/officeart/2005/8/layout/process4"/>
    <dgm:cxn modelId="{E6160644-8478-48CF-BC1A-5C57BC9ECE37}" type="presParOf" srcId="{DD9137BC-5222-46C9-B6C2-A0F01FBA2DE3}" destId="{D625921D-8B16-4A29-B338-69057577CD50}" srcOrd="2" destOrd="0" presId="urn:microsoft.com/office/officeart/2005/8/layout/process4"/>
    <dgm:cxn modelId="{14048EB8-00DB-44E0-9C21-6BC706264EC9}" type="presParOf" srcId="{D625921D-8B16-4A29-B338-69057577CD50}" destId="{AADF1E1B-C69F-4938-B4A1-43B4A12AD08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037E3E-709C-4FB9-BF1E-EFD6EA603DC6}">
      <dsp:nvSpPr>
        <dsp:cNvPr id="0" name=""/>
        <dsp:cNvSpPr/>
      </dsp:nvSpPr>
      <dsp:spPr>
        <a:xfrm>
          <a:off x="1046720" y="170881"/>
          <a:ext cx="3391343" cy="1177768"/>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8E9F8C-F982-4E1F-8E4F-5A6071401171}">
      <dsp:nvSpPr>
        <dsp:cNvPr id="0" name=""/>
        <dsp:cNvSpPr/>
      </dsp:nvSpPr>
      <dsp:spPr>
        <a:xfrm>
          <a:off x="2419030" y="3054837"/>
          <a:ext cx="657237" cy="420631"/>
        </a:xfrm>
        <a:prstGeom prst="downArrow">
          <a:avLst/>
        </a:prstGeom>
        <a:solidFill>
          <a:schemeClr val="accent1">
            <a:tint val="6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E4E15B-BA0F-48DE-831B-6CE6CA107B2E}">
      <dsp:nvSpPr>
        <dsp:cNvPr id="0" name=""/>
        <dsp:cNvSpPr/>
      </dsp:nvSpPr>
      <dsp:spPr>
        <a:xfrm>
          <a:off x="1170280" y="3391343"/>
          <a:ext cx="3154737" cy="788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dirty="0"/>
            <a:t>What am I learning?</a:t>
          </a:r>
        </a:p>
      </dsp:txBody>
      <dsp:txXfrm>
        <a:off x="1170280" y="3391343"/>
        <a:ext cx="3154737" cy="788684"/>
      </dsp:txXfrm>
    </dsp:sp>
    <dsp:sp modelId="{FED5B0A8-4925-4E6E-9726-D534F20C4F0D}">
      <dsp:nvSpPr>
        <dsp:cNvPr id="0" name=""/>
        <dsp:cNvSpPr/>
      </dsp:nvSpPr>
      <dsp:spPr>
        <a:xfrm>
          <a:off x="2279696" y="1439611"/>
          <a:ext cx="1183026" cy="118302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Discussion</a:t>
          </a:r>
        </a:p>
      </dsp:txBody>
      <dsp:txXfrm>
        <a:off x="2452946" y="1612861"/>
        <a:ext cx="836526" cy="836526"/>
      </dsp:txXfrm>
    </dsp:sp>
    <dsp:sp modelId="{9906DBFB-27DA-4392-8666-DE328748CBF0}">
      <dsp:nvSpPr>
        <dsp:cNvPr id="0" name=""/>
        <dsp:cNvSpPr/>
      </dsp:nvSpPr>
      <dsp:spPr>
        <a:xfrm>
          <a:off x="1433175" y="552079"/>
          <a:ext cx="1183026" cy="118302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Reading</a:t>
          </a:r>
        </a:p>
      </dsp:txBody>
      <dsp:txXfrm>
        <a:off x="1606425" y="725329"/>
        <a:ext cx="836526" cy="836526"/>
      </dsp:txXfrm>
    </dsp:sp>
    <dsp:sp modelId="{7F779A99-974C-4424-A362-2BD0477D1ABA}">
      <dsp:nvSpPr>
        <dsp:cNvPr id="0" name=""/>
        <dsp:cNvSpPr/>
      </dsp:nvSpPr>
      <dsp:spPr>
        <a:xfrm>
          <a:off x="2642491" y="266049"/>
          <a:ext cx="1183026" cy="118302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Experience</a:t>
          </a:r>
        </a:p>
      </dsp:txBody>
      <dsp:txXfrm>
        <a:off x="2815741" y="439299"/>
        <a:ext cx="836526" cy="836526"/>
      </dsp:txXfrm>
    </dsp:sp>
    <dsp:sp modelId="{FCC25463-4897-48F0-B161-57E759F316F0}">
      <dsp:nvSpPr>
        <dsp:cNvPr id="0" name=""/>
        <dsp:cNvSpPr/>
      </dsp:nvSpPr>
      <dsp:spPr>
        <a:xfrm>
          <a:off x="907385" y="26289"/>
          <a:ext cx="3680527" cy="2944421"/>
        </a:xfrm>
        <a:prstGeom prst="funnel">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9D0F15-7BB7-4406-8552-5EC7E7C5AA1C}">
      <dsp:nvSpPr>
        <dsp:cNvPr id="0" name=""/>
        <dsp:cNvSpPr/>
      </dsp:nvSpPr>
      <dsp:spPr>
        <a:xfrm>
          <a:off x="405024" y="0"/>
          <a:ext cx="4590282" cy="284476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7B05D3-E76B-4E97-9301-DA057B7A6003}">
      <dsp:nvSpPr>
        <dsp:cNvPr id="0" name=""/>
        <dsp:cNvSpPr/>
      </dsp:nvSpPr>
      <dsp:spPr>
        <a:xfrm>
          <a:off x="2702" y="853430"/>
          <a:ext cx="1299982" cy="1137907"/>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Experiences</a:t>
          </a:r>
        </a:p>
      </dsp:txBody>
      <dsp:txXfrm>
        <a:off x="58250" y="908978"/>
        <a:ext cx="1188886" cy="1026811"/>
      </dsp:txXfrm>
    </dsp:sp>
    <dsp:sp modelId="{27DA7D5B-8485-4998-AEBC-3165D967577C}">
      <dsp:nvSpPr>
        <dsp:cNvPr id="0" name=""/>
        <dsp:cNvSpPr/>
      </dsp:nvSpPr>
      <dsp:spPr>
        <a:xfrm>
          <a:off x="1367684" y="853430"/>
          <a:ext cx="1299982" cy="1137907"/>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Discussions</a:t>
          </a:r>
        </a:p>
      </dsp:txBody>
      <dsp:txXfrm>
        <a:off x="1423232" y="908978"/>
        <a:ext cx="1188886" cy="1026811"/>
      </dsp:txXfrm>
    </dsp:sp>
    <dsp:sp modelId="{B7628FDC-55ED-4BF0-B935-DE1840C0C9C7}">
      <dsp:nvSpPr>
        <dsp:cNvPr id="0" name=""/>
        <dsp:cNvSpPr/>
      </dsp:nvSpPr>
      <dsp:spPr>
        <a:xfrm>
          <a:off x="2732665" y="853430"/>
          <a:ext cx="1299982" cy="1137907"/>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Reading, Reading, Reading</a:t>
          </a:r>
        </a:p>
      </dsp:txBody>
      <dsp:txXfrm>
        <a:off x="2788213" y="908978"/>
        <a:ext cx="1188886" cy="1026811"/>
      </dsp:txXfrm>
    </dsp:sp>
    <dsp:sp modelId="{006B0BE1-AFE4-4DBD-9A46-A426877E04DF}">
      <dsp:nvSpPr>
        <dsp:cNvPr id="0" name=""/>
        <dsp:cNvSpPr/>
      </dsp:nvSpPr>
      <dsp:spPr>
        <a:xfrm>
          <a:off x="4097646" y="853430"/>
          <a:ext cx="1299982" cy="1137907"/>
        </a:xfrm>
        <a:prstGeom prst="roundRect">
          <a:avLst/>
        </a:prstGeom>
        <a:solidFill>
          <a:srgbClr val="FFC00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I’m an Expert!</a:t>
          </a:r>
        </a:p>
      </dsp:txBody>
      <dsp:txXfrm>
        <a:off x="4153194" y="908978"/>
        <a:ext cx="1188886" cy="10268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9D0F15-7BB7-4406-8552-5EC7E7C5AA1C}">
      <dsp:nvSpPr>
        <dsp:cNvPr id="0" name=""/>
        <dsp:cNvSpPr/>
      </dsp:nvSpPr>
      <dsp:spPr>
        <a:xfrm>
          <a:off x="397632" y="0"/>
          <a:ext cx="4506501" cy="270194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7B05D3-E76B-4E97-9301-DA057B7A6003}">
      <dsp:nvSpPr>
        <dsp:cNvPr id="0" name=""/>
        <dsp:cNvSpPr/>
      </dsp:nvSpPr>
      <dsp:spPr>
        <a:xfrm>
          <a:off x="2653" y="810582"/>
          <a:ext cx="1276255" cy="1080777"/>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Writing</a:t>
          </a:r>
        </a:p>
      </dsp:txBody>
      <dsp:txXfrm>
        <a:off x="55412" y="863341"/>
        <a:ext cx="1170737" cy="975259"/>
      </dsp:txXfrm>
    </dsp:sp>
    <dsp:sp modelId="{3DBC9025-978E-4A63-976C-2210E8B202AE}">
      <dsp:nvSpPr>
        <dsp:cNvPr id="0" name=""/>
        <dsp:cNvSpPr/>
      </dsp:nvSpPr>
      <dsp:spPr>
        <a:xfrm>
          <a:off x="1342721" y="810582"/>
          <a:ext cx="1276255" cy="1080777"/>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Revision, Revision, Revision</a:t>
          </a:r>
        </a:p>
      </dsp:txBody>
      <dsp:txXfrm>
        <a:off x="1395480" y="863341"/>
        <a:ext cx="1170737" cy="975259"/>
      </dsp:txXfrm>
    </dsp:sp>
    <dsp:sp modelId="{B7628FDC-55ED-4BF0-B935-DE1840C0C9C7}">
      <dsp:nvSpPr>
        <dsp:cNvPr id="0" name=""/>
        <dsp:cNvSpPr/>
      </dsp:nvSpPr>
      <dsp:spPr>
        <a:xfrm>
          <a:off x="2682789" y="810582"/>
          <a:ext cx="1276255" cy="1080777"/>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Proofreading</a:t>
          </a:r>
        </a:p>
      </dsp:txBody>
      <dsp:txXfrm>
        <a:off x="2735548" y="863341"/>
        <a:ext cx="1170737" cy="975259"/>
      </dsp:txXfrm>
    </dsp:sp>
    <dsp:sp modelId="{006B0BE1-AFE4-4DBD-9A46-A426877E04DF}">
      <dsp:nvSpPr>
        <dsp:cNvPr id="0" name=""/>
        <dsp:cNvSpPr/>
      </dsp:nvSpPr>
      <dsp:spPr>
        <a:xfrm>
          <a:off x="4022857" y="810582"/>
          <a:ext cx="1276255" cy="1080777"/>
        </a:xfrm>
        <a:prstGeom prst="roundRect">
          <a:avLst/>
        </a:prstGeom>
        <a:solidFill>
          <a:srgbClr val="FFC00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End Product</a:t>
          </a:r>
        </a:p>
      </dsp:txBody>
      <dsp:txXfrm>
        <a:off x="4075616" y="863341"/>
        <a:ext cx="1170737" cy="9752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58508-7404-44BF-8FAF-23F0C40EBF98}">
      <dsp:nvSpPr>
        <dsp:cNvPr id="0" name=""/>
        <dsp:cNvSpPr/>
      </dsp:nvSpPr>
      <dsp:spPr>
        <a:xfrm>
          <a:off x="987296" y="634900"/>
          <a:ext cx="1544062" cy="15440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C62030-FD18-4F32-BD48-9EAA6BEB75B6}">
      <dsp:nvSpPr>
        <dsp:cNvPr id="0" name=""/>
        <dsp:cNvSpPr/>
      </dsp:nvSpPr>
      <dsp:spPr>
        <a:xfrm>
          <a:off x="1316359" y="963962"/>
          <a:ext cx="885937" cy="885937"/>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0601A8B-E5A6-49A7-8C4F-12B55E9CE688}">
      <dsp:nvSpPr>
        <dsp:cNvPr id="0" name=""/>
        <dsp:cNvSpPr/>
      </dsp:nvSpPr>
      <dsp:spPr>
        <a:xfrm>
          <a:off x="14790" y="2558711"/>
          <a:ext cx="3489075" cy="2789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dirty="0"/>
            <a:t>Do interesting tasks. Real science.</a:t>
          </a:r>
        </a:p>
        <a:p>
          <a:pPr marL="0" lvl="0" indent="0" algn="ctr" defTabSz="1066800">
            <a:lnSpc>
              <a:spcPct val="90000"/>
            </a:lnSpc>
            <a:spcBef>
              <a:spcPct val="0"/>
            </a:spcBef>
            <a:spcAft>
              <a:spcPct val="35000"/>
            </a:spcAft>
            <a:buNone/>
            <a:defRPr cap="all"/>
          </a:pPr>
          <a:r>
            <a:rPr lang="en-US" sz="2400" kern="1200" dirty="0"/>
            <a:t> Hands-on. </a:t>
          </a:r>
        </a:p>
        <a:p>
          <a:pPr marL="0" lvl="0" indent="0" algn="ctr" defTabSz="1066800">
            <a:lnSpc>
              <a:spcPct val="90000"/>
            </a:lnSpc>
            <a:spcBef>
              <a:spcPct val="0"/>
            </a:spcBef>
            <a:spcAft>
              <a:spcPct val="35000"/>
            </a:spcAft>
            <a:buNone/>
            <a:defRPr cap="all"/>
          </a:pPr>
          <a:r>
            <a:rPr lang="en-US" sz="2400" kern="1200" dirty="0"/>
            <a:t>Figuring things out, not replicating what you’ve already been told.</a:t>
          </a:r>
        </a:p>
      </dsp:txBody>
      <dsp:txXfrm>
        <a:off x="14790" y="2558711"/>
        <a:ext cx="3489075" cy="2789017"/>
      </dsp:txXfrm>
    </dsp:sp>
    <dsp:sp modelId="{9233E871-826C-4B94-ABD7-36ACDBEFE238}">
      <dsp:nvSpPr>
        <dsp:cNvPr id="0" name=""/>
        <dsp:cNvSpPr/>
      </dsp:nvSpPr>
      <dsp:spPr>
        <a:xfrm>
          <a:off x="4440428" y="685495"/>
          <a:ext cx="1544062" cy="15440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CB417A-E5E9-497E-9256-C7933526403E}">
      <dsp:nvSpPr>
        <dsp:cNvPr id="0" name=""/>
        <dsp:cNvSpPr/>
      </dsp:nvSpPr>
      <dsp:spPr>
        <a:xfrm>
          <a:off x="4769490" y="1014557"/>
          <a:ext cx="885937" cy="8859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C8B47A8-CD79-4C46-8934-A60BA486F57D}">
      <dsp:nvSpPr>
        <dsp:cNvPr id="0" name=""/>
        <dsp:cNvSpPr/>
      </dsp:nvSpPr>
      <dsp:spPr>
        <a:xfrm>
          <a:off x="3946834" y="2710495"/>
          <a:ext cx="2531250" cy="2586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dirty="0"/>
            <a:t>Help students work out the ideas before they start writing. </a:t>
          </a:r>
        </a:p>
      </dsp:txBody>
      <dsp:txXfrm>
        <a:off x="3946834" y="2710495"/>
        <a:ext cx="2531250" cy="258663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E0C7DE-CFC4-4FC5-9F94-DCDB9F4CE7DA}">
      <dsp:nvSpPr>
        <dsp:cNvPr id="0" name=""/>
        <dsp:cNvSpPr/>
      </dsp:nvSpPr>
      <dsp:spPr>
        <a:xfrm>
          <a:off x="0" y="623"/>
          <a:ext cx="6492875"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C9C7E0-D244-4C1C-B5A5-D72058B4E21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1</a:t>
          </a:r>
          <a:r>
            <a:rPr lang="en-US" sz="2800" kern="1200" dirty="0"/>
            <a:t>. </a:t>
          </a:r>
          <a:r>
            <a:rPr lang="en-US" sz="2800" kern="1200" dirty="0">
              <a:solidFill>
                <a:srgbClr val="0070C0"/>
              </a:solidFill>
            </a:rPr>
            <a:t>Underline your partner’s claim in blue.</a:t>
          </a:r>
          <a:endParaRPr lang="en-US" sz="1800" kern="1200" dirty="0"/>
        </a:p>
      </dsp:txBody>
      <dsp:txXfrm>
        <a:off x="0" y="623"/>
        <a:ext cx="6492875" cy="1020830"/>
      </dsp:txXfrm>
    </dsp:sp>
    <dsp:sp modelId="{5E0D6938-9958-4C73-87E0-A758A2EE2391}">
      <dsp:nvSpPr>
        <dsp:cNvPr id="0" name=""/>
        <dsp:cNvSpPr/>
      </dsp:nvSpPr>
      <dsp:spPr>
        <a:xfrm>
          <a:off x="0" y="1021453"/>
          <a:ext cx="6492875"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7BE411-EBA5-4470-BDC5-B669FCA539F4}">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2</a:t>
          </a:r>
          <a:r>
            <a:rPr lang="en-US" sz="2800" kern="1200" dirty="0"/>
            <a:t>. </a:t>
          </a:r>
          <a:r>
            <a:rPr lang="en-US" sz="2800" kern="1200" dirty="0">
              <a:solidFill>
                <a:schemeClr val="accent4"/>
              </a:solidFill>
            </a:rPr>
            <a:t>Underline their evidence in red.</a:t>
          </a:r>
          <a:endParaRPr lang="en-US" sz="1800" kern="1200" dirty="0">
            <a:solidFill>
              <a:schemeClr val="accent4"/>
            </a:solidFill>
          </a:endParaRPr>
        </a:p>
      </dsp:txBody>
      <dsp:txXfrm>
        <a:off x="0" y="1021453"/>
        <a:ext cx="6492875" cy="1020830"/>
      </dsp:txXfrm>
    </dsp:sp>
    <dsp:sp modelId="{27A5922A-01B6-44AF-9007-EBC4FDB46CF9}">
      <dsp:nvSpPr>
        <dsp:cNvPr id="0" name=""/>
        <dsp:cNvSpPr/>
      </dsp:nvSpPr>
      <dsp:spPr>
        <a:xfrm>
          <a:off x="0" y="2042284"/>
          <a:ext cx="6492875"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4EEABD-6437-4BDD-BEEE-DD80693EDB19}">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3. </a:t>
          </a:r>
          <a:r>
            <a:rPr lang="en-US" sz="2800" kern="1200" dirty="0">
              <a:solidFill>
                <a:schemeClr val="accent2">
                  <a:lumMod val="50000"/>
                </a:schemeClr>
              </a:solidFill>
            </a:rPr>
            <a:t>Underline where they explained what happened on the </a:t>
          </a:r>
          <a:r>
            <a:rPr lang="en-US" sz="2800" i="1" kern="1200" dirty="0">
              <a:solidFill>
                <a:schemeClr val="accent2">
                  <a:lumMod val="50000"/>
                </a:schemeClr>
              </a:solidFill>
            </a:rPr>
            <a:t>atomic</a:t>
          </a:r>
          <a:r>
            <a:rPr lang="en-US" sz="2800" kern="1200" dirty="0">
              <a:solidFill>
                <a:schemeClr val="accent2">
                  <a:lumMod val="50000"/>
                </a:schemeClr>
              </a:solidFill>
            </a:rPr>
            <a:t> level in green</a:t>
          </a:r>
          <a:r>
            <a:rPr lang="en-US" sz="2800" kern="1200" dirty="0"/>
            <a:t>.</a:t>
          </a:r>
          <a:endParaRPr lang="en-US" sz="1800" kern="1200" dirty="0"/>
        </a:p>
      </dsp:txBody>
      <dsp:txXfrm>
        <a:off x="0" y="2042284"/>
        <a:ext cx="6492875" cy="1020830"/>
      </dsp:txXfrm>
    </dsp:sp>
    <dsp:sp modelId="{45ADF488-2252-4F33-A297-01D8A564C177}">
      <dsp:nvSpPr>
        <dsp:cNvPr id="0" name=""/>
        <dsp:cNvSpPr/>
      </dsp:nvSpPr>
      <dsp:spPr>
        <a:xfrm>
          <a:off x="0" y="3063115"/>
          <a:ext cx="6492875"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4D5DA2-FF14-4D62-A9A6-5B525A79DB09}">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4. </a:t>
          </a:r>
          <a:r>
            <a:rPr lang="en-US" sz="2400" kern="1200" dirty="0"/>
            <a:t>Does each sentence start with a capital letter? If not, circle the letter that should be capitalized.</a:t>
          </a:r>
        </a:p>
        <a:p>
          <a:pPr marL="0" lvl="0" indent="0" algn="l" defTabSz="800100">
            <a:lnSpc>
              <a:spcPct val="90000"/>
            </a:lnSpc>
            <a:spcBef>
              <a:spcPct val="0"/>
            </a:spcBef>
            <a:spcAft>
              <a:spcPct val="35000"/>
            </a:spcAft>
            <a:buNone/>
          </a:pPr>
          <a:endParaRPr lang="en-US" sz="1800" kern="1200" dirty="0"/>
        </a:p>
      </dsp:txBody>
      <dsp:txXfrm>
        <a:off x="0" y="3063115"/>
        <a:ext cx="6492875" cy="1020830"/>
      </dsp:txXfrm>
    </dsp:sp>
    <dsp:sp modelId="{BB8B3E57-29C1-4294-8022-BB7DEB75CCBE}">
      <dsp:nvSpPr>
        <dsp:cNvPr id="0" name=""/>
        <dsp:cNvSpPr/>
      </dsp:nvSpPr>
      <dsp:spPr>
        <a:xfrm>
          <a:off x="0" y="4083946"/>
          <a:ext cx="6492875"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6C262C-5231-42BB-BA0F-37F20F6D1C87}">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5. Does each sentence end with punctuation? If not, circle where it is missing. </a:t>
          </a:r>
        </a:p>
        <a:p>
          <a:pPr marL="0" lvl="0" indent="0" algn="l" defTabSz="1066800">
            <a:lnSpc>
              <a:spcPct val="90000"/>
            </a:lnSpc>
            <a:spcBef>
              <a:spcPct val="0"/>
            </a:spcBef>
            <a:spcAft>
              <a:spcPct val="35000"/>
            </a:spcAft>
            <a:buNone/>
          </a:pPr>
          <a:endParaRPr lang="en-US" sz="1800" kern="1200" dirty="0"/>
        </a:p>
      </dsp:txBody>
      <dsp:txXfrm>
        <a:off x="0" y="4083946"/>
        <a:ext cx="6492875" cy="10208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ACBCCD-4FEA-4903-943F-E38B037038A7}">
      <dsp:nvSpPr>
        <dsp:cNvPr id="0" name=""/>
        <dsp:cNvSpPr/>
      </dsp:nvSpPr>
      <dsp:spPr>
        <a:xfrm>
          <a:off x="6454885" y="1479108"/>
          <a:ext cx="91440" cy="676886"/>
        </a:xfrm>
        <a:custGeom>
          <a:avLst/>
          <a:gdLst/>
          <a:ahLst/>
          <a:cxnLst/>
          <a:rect l="0" t="0" r="0" b="0"/>
          <a:pathLst>
            <a:path>
              <a:moveTo>
                <a:pt x="45720" y="0"/>
              </a:moveTo>
              <a:lnTo>
                <a:pt x="45720" y="676886"/>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222473-C733-4B2D-9177-61B3D466D35F}">
      <dsp:nvSpPr>
        <dsp:cNvPr id="0" name=""/>
        <dsp:cNvSpPr/>
      </dsp:nvSpPr>
      <dsp:spPr>
        <a:xfrm>
          <a:off x="1977400" y="1424677"/>
          <a:ext cx="91440" cy="676886"/>
        </a:xfrm>
        <a:custGeom>
          <a:avLst/>
          <a:gdLst/>
          <a:ahLst/>
          <a:cxnLst/>
          <a:rect l="0" t="0" r="0" b="0"/>
          <a:pathLst>
            <a:path>
              <a:moveTo>
                <a:pt x="45720" y="0"/>
              </a:moveTo>
              <a:lnTo>
                <a:pt x="45720" y="676886"/>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DC853B-23D7-4193-ABE8-BC7C995843C7}">
      <dsp:nvSpPr>
        <dsp:cNvPr id="0" name=""/>
        <dsp:cNvSpPr/>
      </dsp:nvSpPr>
      <dsp:spPr>
        <a:xfrm>
          <a:off x="859419" y="-53223"/>
          <a:ext cx="2327402" cy="1477900"/>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F95F06-42B3-49E5-A692-A1E9A3EFAECA}">
      <dsp:nvSpPr>
        <dsp:cNvPr id="0" name=""/>
        <dsp:cNvSpPr/>
      </dsp:nvSpPr>
      <dsp:spPr>
        <a:xfrm>
          <a:off x="1118019" y="192446"/>
          <a:ext cx="2327402" cy="1477900"/>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Incomplete Responses</a:t>
          </a:r>
        </a:p>
      </dsp:txBody>
      <dsp:txXfrm>
        <a:off x="1161305" y="235732"/>
        <a:ext cx="2240830" cy="1391328"/>
      </dsp:txXfrm>
    </dsp:sp>
    <dsp:sp modelId="{C6C7073C-5774-4251-AB88-2333B24FB066}">
      <dsp:nvSpPr>
        <dsp:cNvPr id="0" name=""/>
        <dsp:cNvSpPr/>
      </dsp:nvSpPr>
      <dsp:spPr>
        <a:xfrm>
          <a:off x="859419" y="2101563"/>
          <a:ext cx="2327402" cy="1477900"/>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933305-D054-469A-8B7B-CDA4ED8E3F09}">
      <dsp:nvSpPr>
        <dsp:cNvPr id="0" name=""/>
        <dsp:cNvSpPr/>
      </dsp:nvSpPr>
      <dsp:spPr>
        <a:xfrm>
          <a:off x="1118019" y="2347233"/>
          <a:ext cx="2327402" cy="1477900"/>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EXPAND</a:t>
          </a:r>
        </a:p>
      </dsp:txBody>
      <dsp:txXfrm>
        <a:off x="1161305" y="2390519"/>
        <a:ext cx="2240830" cy="1391328"/>
      </dsp:txXfrm>
    </dsp:sp>
    <dsp:sp modelId="{7C1C2EB8-E20B-4A07-AB74-014EE8F9BB73}">
      <dsp:nvSpPr>
        <dsp:cNvPr id="0" name=""/>
        <dsp:cNvSpPr/>
      </dsp:nvSpPr>
      <dsp:spPr>
        <a:xfrm>
          <a:off x="5336904" y="1207"/>
          <a:ext cx="2327402" cy="1477900"/>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D1BFCF-7346-4852-BC08-9DFEF2ECB7E4}">
      <dsp:nvSpPr>
        <dsp:cNvPr id="0" name=""/>
        <dsp:cNvSpPr/>
      </dsp:nvSpPr>
      <dsp:spPr>
        <a:xfrm>
          <a:off x="5595504" y="246877"/>
          <a:ext cx="2327402" cy="1477900"/>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Blank Pages</a:t>
          </a:r>
        </a:p>
      </dsp:txBody>
      <dsp:txXfrm>
        <a:off x="5638790" y="290163"/>
        <a:ext cx="2240830" cy="1391328"/>
      </dsp:txXfrm>
    </dsp:sp>
    <dsp:sp modelId="{E21EE91E-DA61-4C44-94CD-F31A7E4584DF}">
      <dsp:nvSpPr>
        <dsp:cNvPr id="0" name=""/>
        <dsp:cNvSpPr/>
      </dsp:nvSpPr>
      <dsp:spPr>
        <a:xfrm>
          <a:off x="5336904" y="2155994"/>
          <a:ext cx="2327402" cy="1477900"/>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01F2D9-05D1-46DC-8D08-FDDD00BC2144}">
      <dsp:nvSpPr>
        <dsp:cNvPr id="0" name=""/>
        <dsp:cNvSpPr/>
      </dsp:nvSpPr>
      <dsp:spPr>
        <a:xfrm>
          <a:off x="5595504" y="2401664"/>
          <a:ext cx="2327402" cy="1477900"/>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Frame Entire Piece</a:t>
          </a:r>
        </a:p>
      </dsp:txBody>
      <dsp:txXfrm>
        <a:off x="5638790" y="2444950"/>
        <a:ext cx="2240830" cy="139132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42CC60-9E0D-40F5-A1EE-475A027B8178}">
      <dsp:nvSpPr>
        <dsp:cNvPr id="0" name=""/>
        <dsp:cNvSpPr/>
      </dsp:nvSpPr>
      <dsp:spPr>
        <a:xfrm>
          <a:off x="0" y="3081379"/>
          <a:ext cx="6492875" cy="2021718"/>
        </a:xfrm>
        <a:prstGeom prst="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a:t>Think about the depth of response you are looking for. Use pre-writing questions or activities to focus them on the desired ideas.</a:t>
          </a:r>
        </a:p>
      </dsp:txBody>
      <dsp:txXfrm>
        <a:off x="0" y="3081379"/>
        <a:ext cx="6492875" cy="2021718"/>
      </dsp:txXfrm>
    </dsp:sp>
    <dsp:sp modelId="{AADF1E1B-C69F-4938-B4A1-43B4A12AD082}">
      <dsp:nvSpPr>
        <dsp:cNvPr id="0" name=""/>
        <dsp:cNvSpPr/>
      </dsp:nvSpPr>
      <dsp:spPr>
        <a:xfrm rot="10800000">
          <a:off x="0" y="2302"/>
          <a:ext cx="6492875" cy="3109402"/>
        </a:xfrm>
        <a:prstGeom prst="upArrowCallout">
          <a:avLst/>
        </a:prstGeom>
        <a:solidFill>
          <a:schemeClr val="accent2">
            <a:hueOff val="-3593961"/>
            <a:satOff val="24722"/>
            <a:lumOff val="274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a:t>If you have a hard time writing a good response, revisit the question. Is it clear?</a:t>
          </a:r>
        </a:p>
      </dsp:txBody>
      <dsp:txXfrm rot="10800000">
        <a:off x="0" y="2302"/>
        <a:ext cx="6492875" cy="2020396"/>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729F1C-B8BB-45CA-B19B-D1CF7276E74F}" type="datetimeFigureOut">
              <a:rPr lang="en-US" smtClean="0"/>
              <a:t>10/10/2024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B1199F-33FF-4FF0-AE01-972D2EF27687}" type="slidenum">
              <a:rPr lang="en-US" smtClean="0"/>
              <a:t>‹#›</a:t>
            </a:fld>
            <a:endParaRPr lang="en-US"/>
          </a:p>
        </p:txBody>
      </p:sp>
    </p:spTree>
    <p:extLst>
      <p:ext uri="{BB962C8B-B14F-4D97-AF65-F5344CB8AC3E}">
        <p14:creationId xmlns:p14="http://schemas.microsoft.com/office/powerpoint/2010/main" val="3475362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yourself where this writing task is falling on the spectrum. Keep your expectations in check for what you’ve decided they are doing.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5498E58-B8EC-428E-BB78-E3ED2D3860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9982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why it helps to put the writing as the caboose on the train.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736A81-1574-4798-AF40-D5467BD04F1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6856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736A81-1574-4798-AF40-D5467BD04F1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1068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5C36CCC-6B59-4892-AEB5-98734816BE68}" type="datetimeFigureOut">
              <a:rPr lang="en-US" smtClean="0"/>
              <a:t>10/10/2024</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1729955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C36CCC-6B59-4892-AEB5-98734816BE68}" type="datetimeFigureOut">
              <a:rPr lang="en-US" smtClean="0"/>
              <a:t>10/10/2024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2634714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C36CCC-6B59-4892-AEB5-98734816BE68}" type="datetimeFigureOut">
              <a:rPr lang="en-US" smtClean="0"/>
              <a:t>10/10/2024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3321566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C36CCC-6B59-4892-AEB5-98734816BE68}" type="datetimeFigureOut">
              <a:rPr lang="en-US" smtClean="0"/>
              <a:t>10/10/2024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4036251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C36CCC-6B59-4892-AEB5-98734816BE68}" type="datetimeFigureOut">
              <a:rPr lang="en-US" smtClean="0"/>
              <a:t>10/10/2024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3891352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C36CCC-6B59-4892-AEB5-98734816BE68}" type="datetimeFigureOut">
              <a:rPr lang="en-US" smtClean="0"/>
              <a:t>10/10/2024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1410048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C36CCC-6B59-4892-AEB5-98734816BE68}" type="datetimeFigureOut">
              <a:rPr lang="en-US" smtClean="0"/>
              <a:t>10/10/2024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4182653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C36CCC-6B59-4892-AEB5-98734816BE68}" type="datetimeFigureOut">
              <a:rPr lang="en-US" smtClean="0"/>
              <a:t>10/10/2024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2193455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C36CCC-6B59-4892-AEB5-98734816BE68}" type="datetimeFigureOut">
              <a:rPr lang="en-US" smtClean="0"/>
              <a:t>10/10/2024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3950925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C36CCC-6B59-4892-AEB5-98734816BE68}" type="datetimeFigureOut">
              <a:rPr lang="en-US" smtClean="0"/>
              <a:t>10/10/2024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3923572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C36CCC-6B59-4892-AEB5-98734816BE68}" type="datetimeFigureOut">
              <a:rPr lang="en-US" smtClean="0"/>
              <a:t>10/10/2024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391634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C36CCC-6B59-4892-AEB5-98734816BE68}" type="datetimeFigureOut">
              <a:rPr lang="en-US" smtClean="0"/>
              <a:t>10/10/2024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2468794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C36CCC-6B59-4892-AEB5-98734816BE68}" type="datetimeFigureOut">
              <a:rPr lang="en-US" smtClean="0"/>
              <a:t>10/10/2024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6464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C36CCC-6B59-4892-AEB5-98734816BE68}" type="datetimeFigureOut">
              <a:rPr lang="en-US" smtClean="0"/>
              <a:t>10/10/2024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6170838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C36CCC-6B59-4892-AEB5-98734816BE68}" type="datetimeFigureOut">
              <a:rPr lang="en-US" smtClean="0"/>
              <a:t>10/10/2024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42643631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C36CCC-6B59-4892-AEB5-98734816BE68}" type="datetimeFigureOut">
              <a:rPr lang="en-US" smtClean="0"/>
              <a:t>10/10/2024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39985339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C36CCC-6B59-4892-AEB5-98734816BE68}" type="datetimeFigureOut">
              <a:rPr lang="en-US" smtClean="0"/>
              <a:t>10/10/2024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1836470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254A600-2FA8-4B7B-8548-1C79326CD565}" type="datetimeFigureOut">
              <a:rPr lang="en-US" smtClean="0"/>
              <a:t>10/10/2024</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1748183-C31B-4871-A865-6B3A0F77B64D}" type="slidenum">
              <a:rPr lang="en-US" smtClean="0"/>
              <a:t>‹#›</a:t>
            </a:fld>
            <a:endParaRPr lang="en-US"/>
          </a:p>
        </p:txBody>
      </p:sp>
    </p:spTree>
    <p:extLst>
      <p:ext uri="{BB962C8B-B14F-4D97-AF65-F5344CB8AC3E}">
        <p14:creationId xmlns:p14="http://schemas.microsoft.com/office/powerpoint/2010/main" val="230928925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g"/><Relationship Id="rId18" Type="http://schemas.openxmlformats.org/officeDocument/2006/relationships/image" Target="../media/image24.jp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g"/><Relationship Id="rId17" Type="http://schemas.openxmlformats.org/officeDocument/2006/relationships/image" Target="../media/image23.jpg"/><Relationship Id="rId2" Type="http://schemas.openxmlformats.org/officeDocument/2006/relationships/image" Target="../media/image8.jpeg"/><Relationship Id="rId16"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5" Type="http://schemas.openxmlformats.org/officeDocument/2006/relationships/image" Target="../media/image21.jpg"/><Relationship Id="rId10" Type="http://schemas.openxmlformats.org/officeDocument/2006/relationships/image" Target="../media/image16.jpg"/><Relationship Id="rId19" Type="http://schemas.openxmlformats.org/officeDocument/2006/relationships/image" Target="../media/image25.jpg"/><Relationship Id="rId4" Type="http://schemas.openxmlformats.org/officeDocument/2006/relationships/image" Target="../media/image10.jpeg"/><Relationship Id="rId9" Type="http://schemas.openxmlformats.org/officeDocument/2006/relationships/image" Target="../media/image15.jpg"/><Relationship Id="rId14" Type="http://schemas.openxmlformats.org/officeDocument/2006/relationships/image" Target="../media/image20.jpg"/></Relationships>
</file>

<file path=ppt/slides/_rels/slide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1.xml"/><Relationship Id="rId16" Type="http://schemas.openxmlformats.org/officeDocument/2006/relationships/diagramColors" Target="../diagrams/colors3.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onceuponasciencebook.com/wp-content/uploads/2011/11/writing-frames.docx"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29.xml.rels><?xml version="1.0" encoding="UTF-8" standalone="yes"?>
<Relationships xmlns="http://schemas.openxmlformats.org/package/2006/relationships"><Relationship Id="rId3" Type="http://schemas.openxmlformats.org/officeDocument/2006/relationships/hyperlink" Target="https://onceuponasciencebook.com/wp-content/uploads/2011/11/writing-words.docx"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2.xml"/><Relationship Id="rId4" Type="http://schemas.openxmlformats.org/officeDocument/2006/relationships/hyperlink" Target="https://forms.gle/D9PcJw4b47xiHN9j7"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8626A-358B-45EF-B74C-677BA03B5127}"/>
              </a:ext>
            </a:extLst>
          </p:cNvPr>
          <p:cNvSpPr>
            <a:spLocks noGrp="1"/>
          </p:cNvSpPr>
          <p:nvPr>
            <p:ph type="ctrTitle"/>
          </p:nvPr>
        </p:nvSpPr>
        <p:spPr>
          <a:xfrm>
            <a:off x="2253785" y="1380068"/>
            <a:ext cx="4978303" cy="2616199"/>
          </a:xfrm>
        </p:spPr>
        <p:txBody>
          <a:bodyPr>
            <a:normAutofit/>
          </a:bodyPr>
          <a:lstStyle/>
          <a:p>
            <a:pPr>
              <a:lnSpc>
                <a:spcPct val="90000"/>
              </a:lnSpc>
            </a:pPr>
            <a:r>
              <a:rPr lang="en-US" sz="4200" dirty="0"/>
              <a:t>Developing Writers, Developing Thinkers</a:t>
            </a:r>
          </a:p>
        </p:txBody>
      </p:sp>
      <p:sp>
        <p:nvSpPr>
          <p:cNvPr id="5" name="Text Placeholder 4">
            <a:extLst>
              <a:ext uri="{FF2B5EF4-FFF2-40B4-BE49-F238E27FC236}">
                <a16:creationId xmlns:a16="http://schemas.microsoft.com/office/drawing/2014/main" id="{E3C5C312-804E-4A15-A934-1B73B69C8019}"/>
              </a:ext>
            </a:extLst>
          </p:cNvPr>
          <p:cNvSpPr>
            <a:spLocks noGrp="1"/>
          </p:cNvSpPr>
          <p:nvPr>
            <p:ph type="subTitle" idx="1"/>
          </p:nvPr>
        </p:nvSpPr>
        <p:spPr>
          <a:xfrm>
            <a:off x="3151575" y="3996267"/>
            <a:ext cx="4080514" cy="1139151"/>
          </a:xfrm>
        </p:spPr>
        <p:txBody>
          <a:bodyPr>
            <a:normAutofit/>
          </a:bodyPr>
          <a:lstStyle/>
          <a:p>
            <a:r>
              <a:rPr lang="en-US">
                <a:effectLst/>
                <a:latin typeface="Calibri" panose="020F0502020204030204" pitchFamily="34" charset="0"/>
              </a:rPr>
              <a:t>Jodi Wheeler-Toppen, Ph.D.</a:t>
            </a:r>
            <a:endParaRPr lang="en-US"/>
          </a:p>
        </p:txBody>
      </p:sp>
      <p:sp>
        <p:nvSpPr>
          <p:cNvPr id="14" name="Rounded Rectangle 4">
            <a:extLst>
              <a:ext uri="{FF2B5EF4-FFF2-40B4-BE49-F238E27FC236}">
                <a16:creationId xmlns:a16="http://schemas.microsoft.com/office/drawing/2014/main" id="{260615AE-7DBC-4FF7-9107-9FE957695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2944" y="648931"/>
            <a:ext cx="3982086"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que 50" descr="Person with Idea">
            <a:extLst>
              <a:ext uri="{FF2B5EF4-FFF2-40B4-BE49-F238E27FC236}">
                <a16:creationId xmlns:a16="http://schemas.microsoft.com/office/drawing/2014/main" id="{46D09B4D-D073-2CBB-761B-8B6B0D6744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73801" y="1614524"/>
            <a:ext cx="3341190" cy="3341190"/>
          </a:xfrm>
          <a:prstGeom prst="rect">
            <a:avLst/>
          </a:prstGeom>
        </p:spPr>
      </p:pic>
    </p:spTree>
    <p:extLst>
      <p:ext uri="{BB962C8B-B14F-4D97-AF65-F5344CB8AC3E}">
        <p14:creationId xmlns:p14="http://schemas.microsoft.com/office/powerpoint/2010/main" val="3494585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7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6B7183-7834-4DCC-BAB5-AAA1ABF60F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634" y="645396"/>
            <a:ext cx="2450296" cy="3209544"/>
          </a:xfrm>
          <a:prstGeom prst="rect">
            <a:avLst/>
          </a:prstGeom>
        </p:spPr>
        <p:style>
          <a:lnRef idx="2">
            <a:schemeClr val="dk1"/>
          </a:lnRef>
          <a:fillRef idx="1">
            <a:schemeClr val="lt1"/>
          </a:fillRef>
          <a:effectRef idx="0">
            <a:schemeClr val="dk1"/>
          </a:effectRef>
          <a:fontRef idx="minor">
            <a:schemeClr val="dk1"/>
          </a:fontRef>
        </p:style>
      </p:pic>
      <p:pic>
        <p:nvPicPr>
          <p:cNvPr id="4" name="Picture 3" descr="A picture containing text, book&#10;&#10;Description automatically generated">
            <a:extLst>
              <a:ext uri="{FF2B5EF4-FFF2-40B4-BE49-F238E27FC236}">
                <a16:creationId xmlns:a16="http://schemas.microsoft.com/office/drawing/2014/main" id="{BCA50C08-F94A-4932-8E2D-AD73D96C2F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6465" y="645396"/>
            <a:ext cx="2471348" cy="3209544"/>
          </a:xfrm>
          <a:prstGeom prst="rect">
            <a:avLst/>
          </a:prstGeom>
          <a:ln>
            <a:solidFill>
              <a:schemeClr val="tx1"/>
            </a:solidFill>
          </a:ln>
        </p:spPr>
      </p:pic>
      <p:pic>
        <p:nvPicPr>
          <p:cNvPr id="7" name="Picture 6">
            <a:extLst>
              <a:ext uri="{FF2B5EF4-FFF2-40B4-BE49-F238E27FC236}">
                <a16:creationId xmlns:a16="http://schemas.microsoft.com/office/drawing/2014/main" id="{71B86345-E3C2-44D7-AF0A-78DD082F60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0175" y="645396"/>
            <a:ext cx="2479372" cy="3209544"/>
          </a:xfrm>
          <a:prstGeom prst="rect">
            <a:avLst/>
          </a:prstGeom>
          <a:ln>
            <a:solidFill>
              <a:schemeClr val="tx1"/>
            </a:solidFill>
          </a:ln>
        </p:spPr>
      </p:pic>
      <p:pic>
        <p:nvPicPr>
          <p:cNvPr id="8" name="Picture 12" descr="http://ecx.images-amazon.com/images/I/51y4xh49rkL._SY300_.jpg">
            <a:extLst>
              <a:ext uri="{FF2B5EF4-FFF2-40B4-BE49-F238E27FC236}">
                <a16:creationId xmlns:a16="http://schemas.microsoft.com/office/drawing/2014/main" id="{9C35479D-4E4A-43F9-81E5-E8133F718261}"/>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227194" y="645396"/>
            <a:ext cx="2482047" cy="320954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6A1246E-34D6-02A2-C1FF-4B7FA9869A82}"/>
              </a:ext>
            </a:extLst>
          </p:cNvPr>
          <p:cNvSpPr txBox="1"/>
          <p:nvPr/>
        </p:nvSpPr>
        <p:spPr>
          <a:xfrm>
            <a:off x="565608" y="4342821"/>
            <a:ext cx="4766643"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Who I am and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How I ended up here</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4126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5998" y="3761379"/>
            <a:ext cx="1427877" cy="1817596"/>
          </a:xfrm>
          <a:prstGeom prst="rect">
            <a:avLst/>
          </a:prstGeom>
        </p:spPr>
      </p:pic>
      <p:pic>
        <p:nvPicPr>
          <p:cNvPr id="1028" name="Picture 4" descr="http://ecx.images-amazon.com/images/I/51esLs1-md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8370" y="4877559"/>
            <a:ext cx="1469453" cy="19697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ecx.images-amazon.com/images/I/91lmki7Txu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16270" y="3568032"/>
            <a:ext cx="1394381" cy="179468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ecx.images-amazon.com/images/I/51Aj-yymb7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86987" y="5116111"/>
            <a:ext cx="1315652" cy="174953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ecx.images-amazon.com/images/I/51tQjHVGTEL.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31060" y="4952829"/>
            <a:ext cx="1476796" cy="189819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ecx.images-amazon.com/images/I/619TXOtvQwL._BO2,204,203,200_PIsitb-sticker-v3-big,TopRight,0,-55_SX278_SY278_PIkin4,BottomRight,1,22_AA300_SH20_OU01_.jpg"/>
          <p:cNvPicPr>
            <a:picLocks noChangeAspect="1" noChangeArrowheads="1"/>
          </p:cNvPicPr>
          <p:nvPr/>
        </p:nvPicPr>
        <p:blipFill rotWithShape="1">
          <a:blip r:embed="rId7">
            <a:extLst>
              <a:ext uri="{28A0092B-C50C-407E-A947-70E740481C1C}">
                <a14:useLocalDpi xmlns:a14="http://schemas.microsoft.com/office/drawing/2010/main" val="0"/>
              </a:ext>
            </a:extLst>
          </a:blip>
          <a:srcRect l="19961" t="10864" r="19486" b="7413"/>
          <a:stretch/>
        </p:blipFill>
        <p:spPr bwMode="auto">
          <a:xfrm>
            <a:off x="9315174" y="3262385"/>
            <a:ext cx="1730326" cy="233523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7519" y="4109702"/>
            <a:ext cx="2138496" cy="2763594"/>
          </a:xfrm>
          <a:prstGeom prst="rect">
            <a:avLst/>
          </a:prstGeom>
        </p:spPr>
      </p:pic>
      <p:pic>
        <p:nvPicPr>
          <p:cNvPr id="14" name="Picture 13"/>
          <p:cNvPicPr>
            <a:picLocks noChangeAspect="1"/>
          </p:cNvPicPr>
          <p:nvPr/>
        </p:nvPicPr>
        <p:blipFill rotWithShape="1">
          <a:blip r:embed="rId9">
            <a:extLst>
              <a:ext uri="{28A0092B-C50C-407E-A947-70E740481C1C}">
                <a14:useLocalDpi xmlns:a14="http://schemas.microsoft.com/office/drawing/2010/main" val="0"/>
              </a:ext>
            </a:extLst>
          </a:blip>
          <a:srcRect l="10436"/>
          <a:stretch/>
        </p:blipFill>
        <p:spPr>
          <a:xfrm>
            <a:off x="10863618" y="5168903"/>
            <a:ext cx="1328382" cy="1667033"/>
          </a:xfrm>
          <a:prstGeom prst="rect">
            <a:avLst/>
          </a:prstGeom>
        </p:spPr>
      </p:pic>
      <p:pic>
        <p:nvPicPr>
          <p:cNvPr id="2" name="Picture 1"/>
          <p:cNvPicPr>
            <a:picLocks noChangeAspect="1"/>
          </p:cNvPicPr>
          <p:nvPr/>
        </p:nvPicPr>
        <p:blipFill>
          <a:blip r:embed="rId10"/>
          <a:stretch>
            <a:fillRect/>
          </a:stretch>
        </p:blipFill>
        <p:spPr>
          <a:xfrm>
            <a:off x="10789459" y="3439236"/>
            <a:ext cx="1400049" cy="1782206"/>
          </a:xfrm>
          <a:prstGeom prst="rect">
            <a:avLst/>
          </a:prstGeom>
        </p:spPr>
      </p:pic>
      <p:pic>
        <p:nvPicPr>
          <p:cNvPr id="1026" name="Picture 2" descr="http://www.capstonepub.com/assets/1/14/DimRegular/9781515767138.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5804" y="4106989"/>
            <a:ext cx="1407377" cy="14306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419684" y="4477645"/>
            <a:ext cx="1292894" cy="1314264"/>
          </a:xfrm>
          <a:prstGeom prst="rect">
            <a:avLst/>
          </a:prstGeom>
        </p:spPr>
      </p:pic>
      <p:pic>
        <p:nvPicPr>
          <p:cNvPr id="4" name="Picture 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487049" y="5091771"/>
            <a:ext cx="1047750" cy="1066800"/>
          </a:xfrm>
          <a:prstGeom prst="rect">
            <a:avLst/>
          </a:prstGeom>
        </p:spPr>
      </p:pic>
      <p:pic>
        <p:nvPicPr>
          <p:cNvPr id="9" name="Picture 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090391" y="5491499"/>
            <a:ext cx="1283960" cy="1305182"/>
          </a:xfrm>
          <a:prstGeom prst="rect">
            <a:avLst/>
          </a:prstGeom>
        </p:spPr>
      </p:pic>
      <p:pic>
        <p:nvPicPr>
          <p:cNvPr id="10" name="Picture 9"/>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502294" y="5749373"/>
            <a:ext cx="1047750" cy="1066800"/>
          </a:xfrm>
          <a:prstGeom prst="rect">
            <a:avLst/>
          </a:prstGeom>
        </p:spPr>
      </p:pic>
      <p:pic>
        <p:nvPicPr>
          <p:cNvPr id="8" name="Picture 7"/>
          <p:cNvPicPr>
            <a:picLocks noChangeAspect="1"/>
          </p:cNvPicPr>
          <p:nvPr/>
        </p:nvPicPr>
        <p:blipFill>
          <a:blip r:embed="rId16"/>
          <a:stretch>
            <a:fillRect/>
          </a:stretch>
        </p:blipFill>
        <p:spPr>
          <a:xfrm>
            <a:off x="6313297" y="5116111"/>
            <a:ext cx="1538632" cy="1772618"/>
          </a:xfrm>
          <a:prstGeom prst="rect">
            <a:avLst/>
          </a:prstGeom>
        </p:spPr>
      </p:pic>
      <p:pic>
        <p:nvPicPr>
          <p:cNvPr id="21" name="Picture 20">
            <a:extLst>
              <a:ext uri="{FF2B5EF4-FFF2-40B4-BE49-F238E27FC236}">
                <a16:creationId xmlns:a16="http://schemas.microsoft.com/office/drawing/2014/main" id="{4AA6F80A-956C-4D1C-A66F-1E064F595228}"/>
              </a:ext>
            </a:extLst>
          </p:cNvPr>
          <p:cNvPicPr>
            <a:picLocks noChangeAspect="1"/>
          </p:cNvPicPr>
          <p:nvPr/>
        </p:nvPicPr>
        <p:blipFill>
          <a:blip r:embed="rId17"/>
          <a:stretch>
            <a:fillRect/>
          </a:stretch>
        </p:blipFill>
        <p:spPr>
          <a:xfrm>
            <a:off x="0" y="57554"/>
            <a:ext cx="3060964" cy="3916833"/>
          </a:xfrm>
          <a:prstGeom prst="rect">
            <a:avLst/>
          </a:prstGeom>
        </p:spPr>
      </p:pic>
      <p:pic>
        <p:nvPicPr>
          <p:cNvPr id="22" name="Picture 21">
            <a:extLst>
              <a:ext uri="{FF2B5EF4-FFF2-40B4-BE49-F238E27FC236}">
                <a16:creationId xmlns:a16="http://schemas.microsoft.com/office/drawing/2014/main" id="{EAA96E65-0188-4F12-AD04-8C56D794AE01}"/>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127105" y="92047"/>
            <a:ext cx="3060964" cy="3913164"/>
          </a:xfrm>
          <a:prstGeom prst="rect">
            <a:avLst/>
          </a:prstGeom>
        </p:spPr>
      </p:pic>
      <p:pic>
        <p:nvPicPr>
          <p:cNvPr id="17" name="Picture 16" descr="A picture containing toy, doll&#10;&#10;Description automatically generated">
            <a:extLst>
              <a:ext uri="{FF2B5EF4-FFF2-40B4-BE49-F238E27FC236}">
                <a16:creationId xmlns:a16="http://schemas.microsoft.com/office/drawing/2014/main" id="{74145AB6-864D-4B94-8502-61F3E3AE6E9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913872" y="57554"/>
            <a:ext cx="4434332" cy="3429218"/>
          </a:xfrm>
          <a:prstGeom prst="rect">
            <a:avLst/>
          </a:prstGeom>
          <a:ln>
            <a:solidFill>
              <a:schemeClr val="tx1"/>
            </a:solidFill>
          </a:ln>
        </p:spPr>
      </p:pic>
    </p:spTree>
    <p:extLst>
      <p:ext uri="{BB962C8B-B14F-4D97-AF65-F5344CB8AC3E}">
        <p14:creationId xmlns:p14="http://schemas.microsoft.com/office/powerpoint/2010/main" val="777473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8F94D66-27EC-4CB8-8226-D7F41C1618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10" name="Freeform 6">
              <a:extLst>
                <a:ext uri="{FF2B5EF4-FFF2-40B4-BE49-F238E27FC236}">
                  <a16:creationId xmlns:a16="http://schemas.microsoft.com/office/drawing/2014/main" id="{1A53964C-7D93-4C48-A4A6-C4C2C393C5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1" name="Freeform 7">
              <a:extLst>
                <a:ext uri="{FF2B5EF4-FFF2-40B4-BE49-F238E27FC236}">
                  <a16:creationId xmlns:a16="http://schemas.microsoft.com/office/drawing/2014/main" id="{9C944EEC-539E-4389-8785-58E65D04E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12" name="Freeform 9">
              <a:extLst>
                <a:ext uri="{FF2B5EF4-FFF2-40B4-BE49-F238E27FC236}">
                  <a16:creationId xmlns:a16="http://schemas.microsoft.com/office/drawing/2014/main" id="{7836EB7E-895C-4D68-B92E-312B371CB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13" name="Freeform 10">
              <a:extLst>
                <a:ext uri="{FF2B5EF4-FFF2-40B4-BE49-F238E27FC236}">
                  <a16:creationId xmlns:a16="http://schemas.microsoft.com/office/drawing/2014/main" id="{0F29242B-8CE7-4636-B326-4BEE42EB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14" name="Freeform 11">
              <a:extLst>
                <a:ext uri="{FF2B5EF4-FFF2-40B4-BE49-F238E27FC236}">
                  <a16:creationId xmlns:a16="http://schemas.microsoft.com/office/drawing/2014/main" id="{4D0B8E9A-7727-4AD9-974E-8815F0B20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15" name="Freeform 12">
              <a:extLst>
                <a:ext uri="{FF2B5EF4-FFF2-40B4-BE49-F238E27FC236}">
                  <a16:creationId xmlns:a16="http://schemas.microsoft.com/office/drawing/2014/main" id="{1CD6C65C-71BE-4549-926A-1C1135FD0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useBgFill="1">
        <p:nvSpPr>
          <p:cNvPr id="17" name="Rectangle 16">
            <a:extLst>
              <a:ext uri="{FF2B5EF4-FFF2-40B4-BE49-F238E27FC236}">
                <a16:creationId xmlns:a16="http://schemas.microsoft.com/office/drawing/2014/main" id="{E58348C3-6249-4952-AA86-C63DB35EA9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DE6174AD-DBB0-43E6-98C2-738DB3A152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59100" y="-4763"/>
            <a:ext cx="5014912" cy="6862763"/>
            <a:chOff x="2928938" y="-4763"/>
            <a:chExt cx="5014912" cy="6862763"/>
          </a:xfrm>
        </p:grpSpPr>
        <p:sp>
          <p:nvSpPr>
            <p:cNvPr id="20" name="Freeform 6">
              <a:extLst>
                <a:ext uri="{FF2B5EF4-FFF2-40B4-BE49-F238E27FC236}">
                  <a16:creationId xmlns:a16="http://schemas.microsoft.com/office/drawing/2014/main" id="{50A59800-3661-4778-9D8A-F816C85C4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21" name="Freeform 7">
              <a:extLst>
                <a:ext uri="{FF2B5EF4-FFF2-40B4-BE49-F238E27FC236}">
                  <a16:creationId xmlns:a16="http://schemas.microsoft.com/office/drawing/2014/main" id="{7A810977-C816-4698-B7E7-0E6BDED794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22" name="Freeform 9">
              <a:extLst>
                <a:ext uri="{FF2B5EF4-FFF2-40B4-BE49-F238E27FC236}">
                  <a16:creationId xmlns:a16="http://schemas.microsoft.com/office/drawing/2014/main" id="{181E4B1B-2437-4A14-8927-817FC7AED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23" name="Freeform 10">
              <a:extLst>
                <a:ext uri="{FF2B5EF4-FFF2-40B4-BE49-F238E27FC236}">
                  <a16:creationId xmlns:a16="http://schemas.microsoft.com/office/drawing/2014/main" id="{3F98AD26-9FF7-44EA-B876-9C857F8ED9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24" name="Freeform 11">
              <a:extLst>
                <a:ext uri="{FF2B5EF4-FFF2-40B4-BE49-F238E27FC236}">
                  <a16:creationId xmlns:a16="http://schemas.microsoft.com/office/drawing/2014/main" id="{32EBB12A-A9CE-446F-9462-15DAC0D0FA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25" name="Freeform 12">
              <a:extLst>
                <a:ext uri="{FF2B5EF4-FFF2-40B4-BE49-F238E27FC236}">
                  <a16:creationId xmlns:a16="http://schemas.microsoft.com/office/drawing/2014/main" id="{85925599-F99B-48E5-A384-76136C081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ED2F710D-B76D-91E1-DE63-FCE0E2163634}"/>
              </a:ext>
            </a:extLst>
          </p:cNvPr>
          <p:cNvSpPr>
            <a:spLocks noGrp="1"/>
          </p:cNvSpPr>
          <p:nvPr>
            <p:ph type="title"/>
          </p:nvPr>
        </p:nvSpPr>
        <p:spPr>
          <a:xfrm>
            <a:off x="5448299" y="1380068"/>
            <a:ext cx="6054723" cy="2616199"/>
          </a:xfrm>
        </p:spPr>
        <p:txBody>
          <a:bodyPr vert="horz" lIns="91440" tIns="45720" rIns="91440" bIns="45720" rtlCol="0" anchor="b">
            <a:normAutofit/>
          </a:bodyPr>
          <a:lstStyle/>
          <a:p>
            <a:pPr algn="r">
              <a:lnSpc>
                <a:spcPct val="90000"/>
              </a:lnSpc>
            </a:pPr>
            <a:r>
              <a:rPr lang="en-US" sz="6000" dirty="0"/>
              <a:t>Help me know who you are and what you need!</a:t>
            </a:r>
          </a:p>
        </p:txBody>
      </p:sp>
      <p:pic>
        <p:nvPicPr>
          <p:cNvPr id="5" name="Picture 4" descr="One in a crowd">
            <a:extLst>
              <a:ext uri="{FF2B5EF4-FFF2-40B4-BE49-F238E27FC236}">
                <a16:creationId xmlns:a16="http://schemas.microsoft.com/office/drawing/2014/main" id="{9CD81F6E-3075-AF1A-D522-5384BAB9E75F}"/>
              </a:ext>
            </a:extLst>
          </p:cNvPr>
          <p:cNvPicPr>
            <a:picLocks noChangeAspect="1"/>
          </p:cNvPicPr>
          <p:nvPr/>
        </p:nvPicPr>
        <p:blipFill>
          <a:blip r:embed="rId3"/>
          <a:srcRect l="33133" r="7283"/>
          <a:stretch/>
        </p:blipFill>
        <p:spPr>
          <a:xfrm>
            <a:off x="20" y="10"/>
            <a:ext cx="5448280" cy="6857990"/>
          </a:xfrm>
          <a:custGeom>
            <a:avLst/>
            <a:gdLst/>
            <a:ahLst/>
            <a:cxnLst/>
            <a:rect l="l" t="t" r="r" b="b"/>
            <a:pathLst>
              <a:path w="5448300" h="6858000">
                <a:moveTo>
                  <a:pt x="0" y="0"/>
                </a:moveTo>
                <a:lnTo>
                  <a:pt x="3513666" y="0"/>
                </a:lnTo>
                <a:lnTo>
                  <a:pt x="2861733" y="2548466"/>
                </a:lnTo>
                <a:lnTo>
                  <a:pt x="5448300" y="6853767"/>
                </a:lnTo>
                <a:lnTo>
                  <a:pt x="0" y="6858000"/>
                </a:lnTo>
                <a:lnTo>
                  <a:pt x="0" y="0"/>
                </a:lnTo>
                <a:close/>
              </a:path>
            </a:pathLst>
          </a:custGeom>
          <a:ln w="38100">
            <a:noFill/>
          </a:ln>
          <a:effectLst/>
        </p:spPr>
      </p:pic>
    </p:spTree>
    <p:extLst>
      <p:ext uri="{BB962C8B-B14F-4D97-AF65-F5344CB8AC3E}">
        <p14:creationId xmlns:p14="http://schemas.microsoft.com/office/powerpoint/2010/main" val="2420138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55688" y="239931"/>
            <a:ext cx="10058400" cy="1450757"/>
          </a:xfrm>
        </p:spPr>
        <p:txBody>
          <a:bodyPr/>
          <a:lstStyle/>
          <a:p>
            <a:r>
              <a:rPr lang="en-US" dirty="0"/>
              <a:t>Classroom writing falls on a spectrum.</a:t>
            </a:r>
          </a:p>
        </p:txBody>
      </p:sp>
      <p:sp>
        <p:nvSpPr>
          <p:cNvPr id="4" name="Text Placeholder 3"/>
          <p:cNvSpPr>
            <a:spLocks noGrp="1"/>
          </p:cNvSpPr>
          <p:nvPr>
            <p:ph type="body" idx="1"/>
          </p:nvPr>
        </p:nvSpPr>
        <p:spPr>
          <a:xfrm>
            <a:off x="337512" y="1258144"/>
            <a:ext cx="5157787" cy="823912"/>
          </a:xfrm>
        </p:spPr>
        <p:txBody>
          <a:bodyPr/>
          <a:lstStyle/>
          <a:p>
            <a:r>
              <a:rPr lang="en-US" dirty="0"/>
              <a:t>Writing to Learn (exploratory)</a:t>
            </a:r>
          </a:p>
        </p:txBody>
      </p:sp>
      <p:graphicFrame>
        <p:nvGraphicFramePr>
          <p:cNvPr id="7" name="Content Placeholder 6"/>
          <p:cNvGraphicFramePr>
            <a:graphicFrameLocks noGrp="1"/>
          </p:cNvGraphicFramePr>
          <p:nvPr>
            <p:ph sz="half" idx="2"/>
          </p:nvPr>
        </p:nvGraphicFramePr>
        <p:xfrm>
          <a:off x="0" y="2434106"/>
          <a:ext cx="5495299" cy="42063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p:cNvSpPr>
            <a:spLocks noGrp="1"/>
          </p:cNvSpPr>
          <p:nvPr>
            <p:ph type="body" sz="quarter" idx="3"/>
          </p:nvPr>
        </p:nvSpPr>
        <p:spPr>
          <a:xfrm>
            <a:off x="6442075" y="1258144"/>
            <a:ext cx="5183188" cy="823912"/>
          </a:xfrm>
        </p:spPr>
        <p:txBody>
          <a:bodyPr/>
          <a:lstStyle/>
          <a:p>
            <a:r>
              <a:rPr lang="en-US" dirty="0"/>
              <a:t>Writing for a Finished Product</a:t>
            </a:r>
          </a:p>
        </p:txBody>
      </p:sp>
      <p:graphicFrame>
        <p:nvGraphicFramePr>
          <p:cNvPr id="8" name="Content Placeholder 7"/>
          <p:cNvGraphicFramePr>
            <a:graphicFrameLocks noGrp="1"/>
          </p:cNvGraphicFramePr>
          <p:nvPr>
            <p:ph sz="quarter" idx="4"/>
            <p:extLst>
              <p:ext uri="{D42A27DB-BD31-4B8C-83A1-F6EECF244321}">
                <p14:modId xmlns:p14="http://schemas.microsoft.com/office/powerpoint/2010/main" val="1091641737"/>
              </p:ext>
            </p:extLst>
          </p:nvPr>
        </p:nvGraphicFramePr>
        <p:xfrm>
          <a:off x="5518039" y="1841790"/>
          <a:ext cx="5400332" cy="284476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9" name="Content Placeholder 7"/>
          <p:cNvGraphicFramePr>
            <a:graphicFrameLocks/>
          </p:cNvGraphicFramePr>
          <p:nvPr>
            <p:extLst>
              <p:ext uri="{D42A27DB-BD31-4B8C-83A1-F6EECF244321}">
                <p14:modId xmlns:p14="http://schemas.microsoft.com/office/powerpoint/2010/main" val="3734456490"/>
              </p:ext>
            </p:extLst>
          </p:nvPr>
        </p:nvGraphicFramePr>
        <p:xfrm>
          <a:off x="6574972" y="4058086"/>
          <a:ext cx="5301766" cy="2701943"/>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cxnSp>
        <p:nvCxnSpPr>
          <p:cNvPr id="11" name="Straight Arrow Connector 10"/>
          <p:cNvCxnSpPr/>
          <p:nvPr/>
        </p:nvCxnSpPr>
        <p:spPr>
          <a:xfrm>
            <a:off x="4879751" y="1828910"/>
            <a:ext cx="1342623" cy="12879"/>
          </a:xfrm>
          <a:prstGeom prst="straightConnector1">
            <a:avLst/>
          </a:prstGeom>
          <a:ln w="38100">
            <a:headEnd type="triangle"/>
            <a:tailEnd type="triangle"/>
          </a:ln>
        </p:spPr>
        <p:style>
          <a:lnRef idx="3">
            <a:schemeClr val="dk1"/>
          </a:lnRef>
          <a:fillRef idx="0">
            <a:schemeClr val="dk1"/>
          </a:fillRef>
          <a:effectRef idx="2">
            <a:schemeClr val="dk1"/>
          </a:effectRef>
          <a:fontRef idx="minor">
            <a:schemeClr val="tx1"/>
          </a:fontRef>
        </p:style>
      </p:cxnSp>
      <p:cxnSp>
        <p:nvCxnSpPr>
          <p:cNvPr id="17" name="Straight Connector 16"/>
          <p:cNvCxnSpPr/>
          <p:nvPr/>
        </p:nvCxnSpPr>
        <p:spPr>
          <a:xfrm>
            <a:off x="5200638" y="2553917"/>
            <a:ext cx="0" cy="3966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9823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A50CE-729C-442B-BA0A-8236D0E211FF}"/>
              </a:ext>
            </a:extLst>
          </p:cNvPr>
          <p:cNvSpPr>
            <a:spLocks noGrp="1"/>
          </p:cNvSpPr>
          <p:nvPr>
            <p:ph type="title"/>
          </p:nvPr>
        </p:nvSpPr>
        <p:spPr/>
        <p:txBody>
          <a:bodyPr/>
          <a:lstStyle/>
          <a:p>
            <a:r>
              <a:rPr lang="en-US" dirty="0"/>
              <a:t>Raise your hand if you have ever…</a:t>
            </a:r>
          </a:p>
        </p:txBody>
      </p:sp>
      <p:sp>
        <p:nvSpPr>
          <p:cNvPr id="4" name="Content Placeholder 3">
            <a:extLst>
              <a:ext uri="{FF2B5EF4-FFF2-40B4-BE49-F238E27FC236}">
                <a16:creationId xmlns:a16="http://schemas.microsoft.com/office/drawing/2014/main" id="{E926474F-2645-4ABD-96BC-310497FA4B77}"/>
              </a:ext>
            </a:extLst>
          </p:cNvPr>
          <p:cNvSpPr>
            <a:spLocks noGrp="1"/>
          </p:cNvSpPr>
          <p:nvPr>
            <p:ph idx="1"/>
          </p:nvPr>
        </p:nvSpPr>
        <p:spPr>
          <a:xfrm>
            <a:off x="1484311" y="2345007"/>
            <a:ext cx="10018713" cy="3602182"/>
          </a:xfrm>
        </p:spPr>
        <p:txBody>
          <a:bodyPr>
            <a:normAutofit fontScale="85000" lnSpcReduction="20000"/>
          </a:bodyPr>
          <a:lstStyle/>
          <a:p>
            <a:r>
              <a:rPr lang="en-US" sz="3600" dirty="0"/>
              <a:t>Put off answering an email that was going to require a lot of thought?</a:t>
            </a:r>
          </a:p>
          <a:p>
            <a:r>
              <a:rPr lang="en-US" sz="3600" dirty="0"/>
              <a:t>Failed to write a thank-you note you knew you should write?</a:t>
            </a:r>
          </a:p>
          <a:p>
            <a:r>
              <a:rPr lang="en-US" sz="3600" dirty="0"/>
              <a:t>Started to keep a journal but then it petered out?</a:t>
            </a:r>
          </a:p>
          <a:p>
            <a:r>
              <a:rPr lang="en-US" sz="3600" dirty="0"/>
              <a:t>Procrastinated in writing up a report on something that you needed to get done?</a:t>
            </a:r>
          </a:p>
          <a:p>
            <a:endParaRPr lang="en-US" sz="2400" dirty="0"/>
          </a:p>
        </p:txBody>
      </p:sp>
      <p:sp>
        <p:nvSpPr>
          <p:cNvPr id="5" name="TextBox 4">
            <a:extLst>
              <a:ext uri="{FF2B5EF4-FFF2-40B4-BE49-F238E27FC236}">
                <a16:creationId xmlns:a16="http://schemas.microsoft.com/office/drawing/2014/main" id="{BCEEF3C9-0C74-40D1-9BD9-26F08F0AE2DB}"/>
              </a:ext>
            </a:extLst>
          </p:cNvPr>
          <p:cNvSpPr txBox="1"/>
          <p:nvPr/>
        </p:nvSpPr>
        <p:spPr>
          <a:xfrm>
            <a:off x="7574826" y="5853797"/>
            <a:ext cx="4187300"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rebuchet MS" panose="020B0603020202020204"/>
                <a:ea typeface="+mn-ea"/>
                <a:cs typeface="+mn-cs"/>
              </a:rPr>
              <a:t>Writing is hard work. </a:t>
            </a:r>
          </a:p>
        </p:txBody>
      </p:sp>
    </p:spTree>
    <p:extLst>
      <p:ext uri="{BB962C8B-B14F-4D97-AF65-F5344CB8AC3E}">
        <p14:creationId xmlns:p14="http://schemas.microsoft.com/office/powerpoint/2010/main" val="742712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BA27039-E4B6-49B4-8EC6-9215F7BF73F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08456" y="409327"/>
            <a:ext cx="11383544" cy="6320607"/>
          </a:xfrm>
          <a:prstGeom prst="rect">
            <a:avLst/>
          </a:prstGeom>
        </p:spPr>
      </p:pic>
      <p:sp>
        <p:nvSpPr>
          <p:cNvPr id="2" name="Title 1">
            <a:extLst>
              <a:ext uri="{FF2B5EF4-FFF2-40B4-BE49-F238E27FC236}">
                <a16:creationId xmlns:a16="http://schemas.microsoft.com/office/drawing/2014/main" id="{BDB683F6-55EB-4FA7-AE16-9F6393B3DCFD}"/>
              </a:ext>
            </a:extLst>
          </p:cNvPr>
          <p:cNvSpPr>
            <a:spLocks noGrp="1"/>
          </p:cNvSpPr>
          <p:nvPr>
            <p:ph type="title"/>
          </p:nvPr>
        </p:nvSpPr>
        <p:spPr>
          <a:xfrm>
            <a:off x="3543253" y="2175890"/>
            <a:ext cx="10515600" cy="1325563"/>
          </a:xfrm>
        </p:spPr>
        <p:txBody>
          <a:bodyPr/>
          <a:lstStyle/>
          <a:p>
            <a:pPr algn="ctr"/>
            <a:r>
              <a:rPr lang="en-US" dirty="0"/>
              <a:t>It’s easier if you have </a:t>
            </a:r>
            <a:br>
              <a:rPr lang="en-US" dirty="0"/>
            </a:br>
            <a:r>
              <a:rPr lang="en-US" b="1" dirty="0"/>
              <a:t>something to say</a:t>
            </a:r>
            <a:r>
              <a:rPr lang="en-US" dirty="0"/>
              <a:t>.</a:t>
            </a:r>
          </a:p>
        </p:txBody>
      </p:sp>
    </p:spTree>
    <p:extLst>
      <p:ext uri="{BB962C8B-B14F-4D97-AF65-F5344CB8AC3E}">
        <p14:creationId xmlns:p14="http://schemas.microsoft.com/office/powerpoint/2010/main" val="64993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1+#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BDB683F6-55EB-4FA7-AE16-9F6393B3DCFD}"/>
              </a:ext>
            </a:extLst>
          </p:cNvPr>
          <p:cNvSpPr>
            <a:spLocks noGrp="1"/>
          </p:cNvSpPr>
          <p:nvPr>
            <p:ph type="title"/>
          </p:nvPr>
        </p:nvSpPr>
        <p:spPr>
          <a:xfrm>
            <a:off x="535021" y="685800"/>
            <a:ext cx="2639962" cy="5105400"/>
          </a:xfrm>
        </p:spPr>
        <p:txBody>
          <a:bodyPr>
            <a:normAutofit/>
          </a:bodyPr>
          <a:lstStyle/>
          <a:p>
            <a:r>
              <a:rPr lang="en-US" dirty="0">
                <a:solidFill>
                  <a:srgbClr val="FFFFFF"/>
                </a:solidFill>
              </a:rPr>
              <a:t>It’s easier if you have </a:t>
            </a:r>
            <a:br>
              <a:rPr lang="en-US" dirty="0">
                <a:solidFill>
                  <a:srgbClr val="FFFFFF"/>
                </a:solidFill>
              </a:rPr>
            </a:br>
            <a:r>
              <a:rPr lang="en-US" b="1" dirty="0">
                <a:solidFill>
                  <a:srgbClr val="FFFFFF"/>
                </a:solidFill>
              </a:rPr>
              <a:t>something to say</a:t>
            </a:r>
            <a:r>
              <a:rPr lang="en-US" dirty="0">
                <a:solidFill>
                  <a:srgbClr val="FFFFFF"/>
                </a:solidFill>
              </a:rPr>
              <a:t>.</a:t>
            </a:r>
          </a:p>
        </p:txBody>
      </p:sp>
      <p:grpSp>
        <p:nvGrpSpPr>
          <p:cNvPr id="13" name="Group 1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graphicFrame>
        <p:nvGraphicFramePr>
          <p:cNvPr id="5" name="Content Placeholder 2">
            <a:extLst>
              <a:ext uri="{FF2B5EF4-FFF2-40B4-BE49-F238E27FC236}">
                <a16:creationId xmlns:a16="http://schemas.microsoft.com/office/drawing/2014/main" id="{4FA53F0D-9F12-A744-74BF-F9BF3DD7F34C}"/>
              </a:ext>
            </a:extLst>
          </p:cNvPr>
          <p:cNvGraphicFramePr>
            <a:graphicFrameLocks noGrp="1"/>
          </p:cNvGraphicFramePr>
          <p:nvPr>
            <p:ph idx="1"/>
            <p:extLst>
              <p:ext uri="{D42A27DB-BD31-4B8C-83A1-F6EECF244321}">
                <p14:modId xmlns:p14="http://schemas.microsoft.com/office/powerpoint/2010/main" val="3061248174"/>
              </p:ext>
            </p:extLst>
          </p:nvPr>
        </p:nvGraphicFramePr>
        <p:xfrm>
          <a:off x="5010150" y="685799"/>
          <a:ext cx="6492875" cy="59826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3400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9D059B6-ADD8-488A-B346-63289E90D1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8" name="Freeform 6">
              <a:extLst>
                <a:ext uri="{FF2B5EF4-FFF2-40B4-BE49-F238E27FC236}">
                  <a16:creationId xmlns:a16="http://schemas.microsoft.com/office/drawing/2014/main" id="{F69B42B4-BC82-4495-A6F9-A28167B56A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9" name="Freeform 7">
              <a:extLst>
                <a:ext uri="{FF2B5EF4-FFF2-40B4-BE49-F238E27FC236}">
                  <a16:creationId xmlns:a16="http://schemas.microsoft.com/office/drawing/2014/main" id="{83CC168C-2AD4-4FFB-9F25-420ED6514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10" name="Freeform 9">
              <a:extLst>
                <a:ext uri="{FF2B5EF4-FFF2-40B4-BE49-F238E27FC236}">
                  <a16:creationId xmlns:a16="http://schemas.microsoft.com/office/drawing/2014/main" id="{6C9F369A-6158-4AE8-BA04-138A9DFFAE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11" name="Freeform 10">
              <a:extLst>
                <a:ext uri="{FF2B5EF4-FFF2-40B4-BE49-F238E27FC236}">
                  <a16:creationId xmlns:a16="http://schemas.microsoft.com/office/drawing/2014/main" id="{FC7B1DF4-AD98-42A8-820F-667A3DCC40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12" name="Freeform 11">
              <a:extLst>
                <a:ext uri="{FF2B5EF4-FFF2-40B4-BE49-F238E27FC236}">
                  <a16:creationId xmlns:a16="http://schemas.microsoft.com/office/drawing/2014/main" id="{61C58B74-3656-4FD5-AC47-EE3A59EBB8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13" name="Freeform 12">
              <a:extLst>
                <a:ext uri="{FF2B5EF4-FFF2-40B4-BE49-F238E27FC236}">
                  <a16:creationId xmlns:a16="http://schemas.microsoft.com/office/drawing/2014/main" id="{8B349A01-D803-4A18-B608-47BFCED43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useBgFill="1">
        <p:nvSpPr>
          <p:cNvPr id="15" name="Rectangle 14">
            <a:extLst>
              <a:ext uri="{FF2B5EF4-FFF2-40B4-BE49-F238E27FC236}">
                <a16:creationId xmlns:a16="http://schemas.microsoft.com/office/drawing/2014/main" id="{9CD9ACDE-8038-488C-AB0C-5FD1A373C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B683F6-55EB-4FA7-AE16-9F6393B3DCFD}"/>
              </a:ext>
            </a:extLst>
          </p:cNvPr>
          <p:cNvSpPr>
            <a:spLocks noGrp="1"/>
          </p:cNvSpPr>
          <p:nvPr>
            <p:ph type="title"/>
          </p:nvPr>
        </p:nvSpPr>
        <p:spPr>
          <a:xfrm>
            <a:off x="3854450" y="965200"/>
            <a:ext cx="7372350" cy="3404680"/>
          </a:xfrm>
        </p:spPr>
        <p:txBody>
          <a:bodyPr vert="horz" lIns="91440" tIns="45720" rIns="91440" bIns="45720" rtlCol="0" anchor="b">
            <a:normAutofit/>
          </a:bodyPr>
          <a:lstStyle/>
          <a:p>
            <a:pPr>
              <a:lnSpc>
                <a:spcPct val="90000"/>
              </a:lnSpc>
            </a:pPr>
            <a:r>
              <a:rPr lang="en-US" sz="5100" dirty="0"/>
              <a:t>The more time you spend helping students prepare to write, the better your results will be.</a:t>
            </a:r>
          </a:p>
        </p:txBody>
      </p:sp>
      <p:sp>
        <p:nvSpPr>
          <p:cNvPr id="17" name="Rectangle 16">
            <a:extLst>
              <a:ext uri="{FF2B5EF4-FFF2-40B4-BE49-F238E27FC236}">
                <a16:creationId xmlns:a16="http://schemas.microsoft.com/office/drawing/2014/main" id="{DA6C2449-5F66-4753-AAA3-4AD81E57A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19" name="Group 18">
            <a:extLst>
              <a:ext uri="{FF2B5EF4-FFF2-40B4-BE49-F238E27FC236}">
                <a16:creationId xmlns:a16="http://schemas.microsoft.com/office/drawing/2014/main" id="{329F7DAB-18F4-436A-A0D8-61013DEB6F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1424" y="1"/>
            <a:ext cx="3258129" cy="6858000"/>
            <a:chOff x="141424" y="1"/>
            <a:chExt cx="3258129" cy="6858000"/>
          </a:xfrm>
        </p:grpSpPr>
        <p:sp>
          <p:nvSpPr>
            <p:cNvPr id="20" name="Freeform 6">
              <a:extLst>
                <a:ext uri="{FF2B5EF4-FFF2-40B4-BE49-F238E27FC236}">
                  <a16:creationId xmlns:a16="http://schemas.microsoft.com/office/drawing/2014/main" id="{AA2A446D-5444-4251-A0C1-1C33937BB1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5233" y="1"/>
              <a:ext cx="858884" cy="2780957"/>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lumMod val="75000"/>
              </a:schemeClr>
            </a:solidFill>
            <a:ln>
              <a:noFill/>
            </a:ln>
          </p:spPr>
          <p:txBody>
            <a:bodyPr/>
            <a:lstStyle/>
            <a:p>
              <a:endParaRPr lang="en-US"/>
            </a:p>
          </p:txBody>
        </p:sp>
        <p:sp>
          <p:nvSpPr>
            <p:cNvPr id="21" name="Freeform 7">
              <a:extLst>
                <a:ext uri="{FF2B5EF4-FFF2-40B4-BE49-F238E27FC236}">
                  <a16:creationId xmlns:a16="http://schemas.microsoft.com/office/drawing/2014/main" id="{E013EF53-9F7F-40D2-9E88-917DCF6430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1"/>
              <a:ext cx="835810" cy="2671495"/>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22" name="Freeform 12">
              <a:extLst>
                <a:ext uri="{FF2B5EF4-FFF2-40B4-BE49-F238E27FC236}">
                  <a16:creationId xmlns:a16="http://schemas.microsoft.com/office/drawing/2014/main" id="{210AE139-2815-4F3D-A56C-2608DB3D7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2585830"/>
              <a:ext cx="2175413" cy="4272171"/>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23" name="Freeform 13">
              <a:extLst>
                <a:ext uri="{FF2B5EF4-FFF2-40B4-BE49-F238E27FC236}">
                  <a16:creationId xmlns:a16="http://schemas.microsoft.com/office/drawing/2014/main" id="{7C52B438-B53F-4BCB-A9A8-183E8815A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9078" y="2695292"/>
              <a:ext cx="2690743" cy="4162709"/>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24" name="Freeform: Shape 23">
              <a:extLst>
                <a:ext uri="{FF2B5EF4-FFF2-40B4-BE49-F238E27FC236}">
                  <a16:creationId xmlns:a16="http://schemas.microsoft.com/office/drawing/2014/main" id="{557375C8-AF41-41DF-8F04-72401D4B9E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5233" y="2690532"/>
              <a:ext cx="2904320" cy="4167469"/>
            </a:xfrm>
            <a:custGeom>
              <a:avLst/>
              <a:gdLst>
                <a:gd name="connsiteX0" fmla="*/ 0 w 2904320"/>
                <a:gd name="connsiteY0" fmla="*/ 0 h 4167469"/>
                <a:gd name="connsiteX1" fmla="*/ 288431 w 2904320"/>
                <a:gd name="connsiteY1" fmla="*/ 90425 h 4167469"/>
                <a:gd name="connsiteX2" fmla="*/ 2904320 w 2904320"/>
                <a:gd name="connsiteY2" fmla="*/ 3220465 h 4167469"/>
                <a:gd name="connsiteX3" fmla="*/ 2904320 w 2904320"/>
                <a:gd name="connsiteY3" fmla="*/ 4167469 h 4167469"/>
                <a:gd name="connsiteX4" fmla="*/ 2694589 w 2904320"/>
                <a:gd name="connsiteY4" fmla="*/ 4167469 h 4167469"/>
                <a:gd name="connsiteX5" fmla="*/ 3846 w 2904320"/>
                <a:gd name="connsiteY5" fmla="*/ 4759 h 416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4320" h="4167469">
                  <a:moveTo>
                    <a:pt x="0" y="0"/>
                  </a:moveTo>
                  <a:lnTo>
                    <a:pt x="288431" y="90425"/>
                  </a:lnTo>
                  <a:lnTo>
                    <a:pt x="2904320" y="3220465"/>
                  </a:lnTo>
                  <a:lnTo>
                    <a:pt x="2904320" y="4167469"/>
                  </a:lnTo>
                  <a:lnTo>
                    <a:pt x="2694589" y="4167469"/>
                  </a:lnTo>
                  <a:lnTo>
                    <a:pt x="3846" y="4759"/>
                  </a:lnTo>
                  <a:close/>
                </a:path>
              </a:pathLst>
            </a:custGeom>
            <a:solidFill>
              <a:schemeClr val="accent1">
                <a:lumMod val="75000"/>
              </a:schemeClr>
            </a:solidFill>
            <a:ln>
              <a:noFill/>
            </a:ln>
          </p:spPr>
          <p:txBody>
            <a:bodyPr/>
            <a:lstStyle/>
            <a:p>
              <a:endParaRPr lang="en-US"/>
            </a:p>
          </p:txBody>
        </p:sp>
        <p:sp>
          <p:nvSpPr>
            <p:cNvPr id="25" name="Freeform 15">
              <a:extLst>
                <a:ext uri="{FF2B5EF4-FFF2-40B4-BE49-F238E27FC236}">
                  <a16:creationId xmlns:a16="http://schemas.microsoft.com/office/drawing/2014/main" id="{1B37C1D7-483C-4CD7-85AB-F4EEA6E573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2581071"/>
              <a:ext cx="2894568" cy="427693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rgbClr val="404040"/>
            </a:solidFill>
            <a:ln>
              <a:noFill/>
            </a:ln>
          </p:spPr>
          <p:txBody>
            <a:bodyPr/>
            <a:lstStyle/>
            <a:p>
              <a:endParaRPr lang="en-US"/>
            </a:p>
          </p:txBody>
        </p:sp>
      </p:grpSp>
    </p:spTree>
    <p:extLst>
      <p:ext uri="{BB962C8B-B14F-4D97-AF65-F5344CB8AC3E}">
        <p14:creationId xmlns:p14="http://schemas.microsoft.com/office/powerpoint/2010/main" val="3485047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80000"/>
            <a:lum/>
          </a:blip>
          <a:srcRect/>
          <a:stretch>
            <a:fillRect t="-26000" b="-2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3F646-5DCB-8E37-F02B-A6173F852448}"/>
              </a:ext>
            </a:extLst>
          </p:cNvPr>
          <p:cNvSpPr>
            <a:spLocks noGrp="1"/>
          </p:cNvSpPr>
          <p:nvPr>
            <p:ph type="title"/>
          </p:nvPr>
        </p:nvSpPr>
        <p:spPr>
          <a:xfrm>
            <a:off x="2895552" y="3655290"/>
            <a:ext cx="8930747" cy="2110382"/>
          </a:xfrm>
        </p:spPr>
        <p:txBody>
          <a:bodyPr/>
          <a:lstStyle/>
          <a:p>
            <a:r>
              <a:rPr lang="en-US" sz="4000" dirty="0">
                <a:highlight>
                  <a:srgbClr val="C0C0C0"/>
                </a:highlight>
              </a:rPr>
              <a:t>Sticky Tape Mini-Lab</a:t>
            </a:r>
            <a:endParaRPr lang="en-US" dirty="0">
              <a:highlight>
                <a:srgbClr val="C0C0C0"/>
              </a:highlight>
            </a:endParaRPr>
          </a:p>
        </p:txBody>
      </p:sp>
      <p:sp>
        <p:nvSpPr>
          <p:cNvPr id="3" name="Text Placeholder 2">
            <a:extLst>
              <a:ext uri="{FF2B5EF4-FFF2-40B4-BE49-F238E27FC236}">
                <a16:creationId xmlns:a16="http://schemas.microsoft.com/office/drawing/2014/main" id="{52F3226B-6D5F-A077-929D-D3F681A2507E}"/>
              </a:ext>
            </a:extLst>
          </p:cNvPr>
          <p:cNvSpPr>
            <a:spLocks noGrp="1"/>
          </p:cNvSpPr>
          <p:nvPr>
            <p:ph type="body" idx="1"/>
          </p:nvPr>
        </p:nvSpPr>
        <p:spPr>
          <a:xfrm>
            <a:off x="2895551" y="5765672"/>
            <a:ext cx="8930748" cy="860400"/>
          </a:xfrm>
          <a:solidFill>
            <a:schemeClr val="bg2"/>
          </a:solidFill>
        </p:spPr>
        <p:txBody>
          <a:bodyPr/>
          <a:lstStyle/>
          <a:p>
            <a:r>
              <a:rPr lang="en-US" sz="2000" dirty="0"/>
              <a:t>Find the complete lab (with student lab pages and article) in </a:t>
            </a:r>
            <a:r>
              <a:rPr lang="en-US" sz="2000" i="1" dirty="0"/>
              <a:t>Once Upon a Physical Science Book</a:t>
            </a:r>
            <a:r>
              <a:rPr lang="en-US" sz="2000" dirty="0"/>
              <a:t>, Chapter 6: All Charged Up</a:t>
            </a:r>
          </a:p>
          <a:p>
            <a:endParaRPr lang="en-US" dirty="0"/>
          </a:p>
        </p:txBody>
      </p:sp>
    </p:spTree>
    <p:extLst>
      <p:ext uri="{BB962C8B-B14F-4D97-AF65-F5344CB8AC3E}">
        <p14:creationId xmlns:p14="http://schemas.microsoft.com/office/powerpoint/2010/main" val="1563413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09346-FD4D-EA1E-3D02-5D8E371D18FF}"/>
              </a:ext>
            </a:extLst>
          </p:cNvPr>
          <p:cNvSpPr>
            <a:spLocks noGrp="1"/>
          </p:cNvSpPr>
          <p:nvPr>
            <p:ph type="title"/>
          </p:nvPr>
        </p:nvSpPr>
        <p:spPr>
          <a:xfrm>
            <a:off x="1484312" y="685800"/>
            <a:ext cx="5747778" cy="1752599"/>
          </a:xfrm>
        </p:spPr>
        <p:txBody>
          <a:bodyPr>
            <a:normAutofit/>
          </a:bodyPr>
          <a:lstStyle/>
          <a:p>
            <a:r>
              <a:rPr lang="en-US"/>
              <a:t>Mini-lab</a:t>
            </a:r>
          </a:p>
        </p:txBody>
      </p:sp>
      <p:sp>
        <p:nvSpPr>
          <p:cNvPr id="3" name="Content Placeholder 2">
            <a:extLst>
              <a:ext uri="{FF2B5EF4-FFF2-40B4-BE49-F238E27FC236}">
                <a16:creationId xmlns:a16="http://schemas.microsoft.com/office/drawing/2014/main" id="{3F3C262B-3187-E6BB-2FB1-B08F7C15C64F}"/>
              </a:ext>
            </a:extLst>
          </p:cNvPr>
          <p:cNvSpPr>
            <a:spLocks noGrp="1"/>
          </p:cNvSpPr>
          <p:nvPr>
            <p:ph idx="1"/>
          </p:nvPr>
        </p:nvSpPr>
        <p:spPr>
          <a:xfrm>
            <a:off x="1484311" y="2666999"/>
            <a:ext cx="5747778" cy="3124201"/>
          </a:xfrm>
        </p:spPr>
        <p:txBody>
          <a:bodyPr>
            <a:normAutofit/>
          </a:bodyPr>
          <a:lstStyle/>
          <a:p>
            <a:r>
              <a:rPr lang="en-US" sz="3200" dirty="0"/>
              <a:t>Create a D “desk tape”</a:t>
            </a:r>
          </a:p>
          <a:p>
            <a:r>
              <a:rPr lang="en-US" sz="3200" dirty="0"/>
              <a:t>Create a matching strip of paper</a:t>
            </a:r>
          </a:p>
          <a:p>
            <a:r>
              <a:rPr lang="en-US" sz="3200" dirty="0"/>
              <a:t>Compare how each responds to a pencil</a:t>
            </a:r>
          </a:p>
          <a:p>
            <a:endParaRPr lang="en-US" dirty="0"/>
          </a:p>
        </p:txBody>
      </p:sp>
      <p:sp>
        <p:nvSpPr>
          <p:cNvPr id="14" name="Rounded Rectangle 6">
            <a:extLst>
              <a:ext uri="{FF2B5EF4-FFF2-40B4-BE49-F238E27FC236}">
                <a16:creationId xmlns:a16="http://schemas.microsoft.com/office/drawing/2014/main" id="{61DCA37C-CB0B-475A-B462-77C9CBA37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2944" y="648931"/>
            <a:ext cx="3982086"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rectangular piece of paper&#10;&#10;Description automatically generated">
            <a:extLst>
              <a:ext uri="{FF2B5EF4-FFF2-40B4-BE49-F238E27FC236}">
                <a16:creationId xmlns:a16="http://schemas.microsoft.com/office/drawing/2014/main" id="{D152EC1B-2381-CDAE-23ED-53A2E8C96210}"/>
              </a:ext>
            </a:extLst>
          </p:cNvPr>
          <p:cNvPicPr>
            <a:picLocks noChangeAspect="1"/>
          </p:cNvPicPr>
          <p:nvPr/>
        </p:nvPicPr>
        <p:blipFill>
          <a:blip r:embed="rId3">
            <a:extLst>
              <a:ext uri="{28A0092B-C50C-407E-A947-70E740481C1C}">
                <a14:useLocalDpi xmlns:a14="http://schemas.microsoft.com/office/drawing/2010/main" val="0"/>
              </a:ext>
            </a:extLst>
          </a:blip>
          <a:srcRect l="8762" r="9476" b="2"/>
          <a:stretch/>
        </p:blipFill>
        <p:spPr>
          <a:xfrm>
            <a:off x="7873392" y="3331231"/>
            <a:ext cx="3341190" cy="2043199"/>
          </a:xfrm>
          <a:prstGeom prst="rect">
            <a:avLst/>
          </a:prstGeom>
        </p:spPr>
      </p:pic>
      <p:pic>
        <p:nvPicPr>
          <p:cNvPr id="5" name="Picture 4">
            <a:extLst>
              <a:ext uri="{FF2B5EF4-FFF2-40B4-BE49-F238E27FC236}">
                <a16:creationId xmlns:a16="http://schemas.microsoft.com/office/drawing/2014/main" id="{8150C3B7-AA45-253C-0016-E9875D8F73C9}"/>
              </a:ext>
            </a:extLst>
          </p:cNvPr>
          <p:cNvPicPr>
            <a:picLocks noChangeAspect="1"/>
          </p:cNvPicPr>
          <p:nvPr/>
        </p:nvPicPr>
        <p:blipFill>
          <a:blip r:embed="rId4"/>
          <a:srcRect l="1077" r="5023" b="2"/>
          <a:stretch/>
        </p:blipFill>
        <p:spPr>
          <a:xfrm>
            <a:off x="7873392" y="1385801"/>
            <a:ext cx="3341190" cy="1438966"/>
          </a:xfrm>
          <a:prstGeom prst="rect">
            <a:avLst/>
          </a:prstGeom>
        </p:spPr>
      </p:pic>
    </p:spTree>
    <p:extLst>
      <p:ext uri="{BB962C8B-B14F-4D97-AF65-F5344CB8AC3E}">
        <p14:creationId xmlns:p14="http://schemas.microsoft.com/office/powerpoint/2010/main" val="2860457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8FEEEE-55B5-BF16-1BFC-4F056D6CC7AF}"/>
              </a:ext>
            </a:extLst>
          </p:cNvPr>
          <p:cNvSpPr>
            <a:spLocks noGrp="1"/>
          </p:cNvSpPr>
          <p:nvPr>
            <p:ph idx="1"/>
          </p:nvPr>
        </p:nvSpPr>
        <p:spPr>
          <a:xfrm>
            <a:off x="3286125" y="190500"/>
            <a:ext cx="8581410" cy="4175023"/>
          </a:xfrm>
        </p:spPr>
        <p:txBody>
          <a:bodyPr>
            <a:normAutofit/>
          </a:bodyPr>
          <a:lstStyle/>
          <a:p>
            <a:r>
              <a:rPr lang="en-US" sz="3200" dirty="0"/>
              <a:t>Create a Bottom-Top (B-T) tape combination</a:t>
            </a:r>
          </a:p>
          <a:p>
            <a:endParaRPr lang="en-US" sz="3200" dirty="0"/>
          </a:p>
          <a:p>
            <a:r>
              <a:rPr lang="en-US" sz="3200" dirty="0"/>
              <a:t>Explore how these two tapes interact </a:t>
            </a:r>
          </a:p>
          <a:p>
            <a:endParaRPr lang="en-US" sz="3200" dirty="0"/>
          </a:p>
          <a:p>
            <a:r>
              <a:rPr lang="en-US" sz="3200" dirty="0"/>
              <a:t>Explore how they interact with a fresh D tape</a:t>
            </a:r>
          </a:p>
        </p:txBody>
      </p:sp>
      <p:pic>
        <p:nvPicPr>
          <p:cNvPr id="5" name="Picture 4" descr="A white bag with a letter on it&#10;&#10;Description automatically generated">
            <a:extLst>
              <a:ext uri="{FF2B5EF4-FFF2-40B4-BE49-F238E27FC236}">
                <a16:creationId xmlns:a16="http://schemas.microsoft.com/office/drawing/2014/main" id="{7FC70406-FD05-9FA0-AC20-0E56951CE0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1534" y="4365523"/>
            <a:ext cx="4990592" cy="212100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3227097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6F5B9-1C4E-BD39-192B-50BCCC6CD9B9}"/>
              </a:ext>
            </a:extLst>
          </p:cNvPr>
          <p:cNvSpPr>
            <a:spLocks noGrp="1"/>
          </p:cNvSpPr>
          <p:nvPr>
            <p:ph type="title"/>
          </p:nvPr>
        </p:nvSpPr>
        <p:spPr>
          <a:xfrm>
            <a:off x="8372475" y="5403828"/>
            <a:ext cx="3566824" cy="1325563"/>
          </a:xfrm>
        </p:spPr>
        <p:txBody>
          <a:bodyPr/>
          <a:lstStyle/>
          <a:p>
            <a:r>
              <a:rPr lang="en-US" b="1" dirty="0"/>
              <a:t>Mini-text	</a:t>
            </a:r>
          </a:p>
        </p:txBody>
      </p:sp>
      <p:pic>
        <p:nvPicPr>
          <p:cNvPr id="7" name="Content Placeholder 6">
            <a:extLst>
              <a:ext uri="{FF2B5EF4-FFF2-40B4-BE49-F238E27FC236}">
                <a16:creationId xmlns:a16="http://schemas.microsoft.com/office/drawing/2014/main" id="{4816C4D4-2574-E0AD-8298-5BC2E602F80B}"/>
              </a:ext>
            </a:extLst>
          </p:cNvPr>
          <p:cNvPicPr>
            <a:picLocks noGrp="1" noChangeAspect="1"/>
          </p:cNvPicPr>
          <p:nvPr>
            <p:ph idx="1"/>
          </p:nvPr>
        </p:nvPicPr>
        <p:blipFill>
          <a:blip r:embed="rId2"/>
          <a:srcRect t="14323" b="1"/>
          <a:stretch/>
        </p:blipFill>
        <p:spPr>
          <a:xfrm>
            <a:off x="1036645" y="128609"/>
            <a:ext cx="10118709" cy="3108762"/>
          </a:xfrm>
        </p:spPr>
      </p:pic>
      <p:pic>
        <p:nvPicPr>
          <p:cNvPr id="9" name="Picture 8">
            <a:extLst>
              <a:ext uri="{FF2B5EF4-FFF2-40B4-BE49-F238E27FC236}">
                <a16:creationId xmlns:a16="http://schemas.microsoft.com/office/drawing/2014/main" id="{81160CFB-2335-E002-4C8C-ACF699BA52CF}"/>
              </a:ext>
            </a:extLst>
          </p:cNvPr>
          <p:cNvPicPr>
            <a:picLocks noChangeAspect="1"/>
          </p:cNvPicPr>
          <p:nvPr/>
        </p:nvPicPr>
        <p:blipFill>
          <a:blip r:embed="rId3"/>
          <a:srcRect b="11823"/>
          <a:stretch/>
        </p:blipFill>
        <p:spPr>
          <a:xfrm>
            <a:off x="1150853" y="3370678"/>
            <a:ext cx="5337346" cy="3358713"/>
          </a:xfrm>
          <a:prstGeom prst="rect">
            <a:avLst/>
          </a:prstGeom>
        </p:spPr>
      </p:pic>
    </p:spTree>
    <p:extLst>
      <p:ext uri="{BB962C8B-B14F-4D97-AF65-F5344CB8AC3E}">
        <p14:creationId xmlns:p14="http://schemas.microsoft.com/office/powerpoint/2010/main" val="2673073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85428F22-76B3-4107-AADE-3F9EC95FD3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5346FBCF-5353-4172-96F5-4B7EB07777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90265" y="-12875"/>
            <a:ext cx="2604396" cy="6890194"/>
            <a:chOff x="2199787" y="-12875"/>
            <a:chExt cx="2679011" cy="6890194"/>
          </a:xfrm>
        </p:grpSpPr>
        <p:sp useBgFill="1">
          <p:nvSpPr>
            <p:cNvPr id="26" name="Rectangle 19">
              <a:extLst>
                <a:ext uri="{FF2B5EF4-FFF2-40B4-BE49-F238E27FC236}">
                  <a16:creationId xmlns:a16="http://schemas.microsoft.com/office/drawing/2014/main" id="{343F3E6D-808D-43AD-9485-AD0014BEAE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2">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Rectangle 20">
              <a:extLst>
                <a:ext uri="{FF2B5EF4-FFF2-40B4-BE49-F238E27FC236}">
                  <a16:creationId xmlns:a16="http://schemas.microsoft.com/office/drawing/2014/main" id="{03DB1AC6-5430-4CD3-BD83-86E675A11A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2">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78326E10-C8CB-487F-A110-F861268DE6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60612" y="0"/>
            <a:ext cx="2436813" cy="6858001"/>
            <a:chOff x="1320800" y="0"/>
            <a:chExt cx="2436813" cy="6858001"/>
          </a:xfrm>
        </p:grpSpPr>
        <p:sp>
          <p:nvSpPr>
            <p:cNvPr id="30" name="Freeform 6">
              <a:extLst>
                <a:ext uri="{FF2B5EF4-FFF2-40B4-BE49-F238E27FC236}">
                  <a16:creationId xmlns:a16="http://schemas.microsoft.com/office/drawing/2014/main" id="{3279962B-46D2-4E19-B632-39B80D1E8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31" name="Freeform 7">
              <a:extLst>
                <a:ext uri="{FF2B5EF4-FFF2-40B4-BE49-F238E27FC236}">
                  <a16:creationId xmlns:a16="http://schemas.microsoft.com/office/drawing/2014/main" id="{321A335A-53CB-4C17-AB51-5D9C2DCB4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32" name="Freeform 8">
              <a:extLst>
                <a:ext uri="{FF2B5EF4-FFF2-40B4-BE49-F238E27FC236}">
                  <a16:creationId xmlns:a16="http://schemas.microsoft.com/office/drawing/2014/main" id="{A0E0D557-405B-469F-AEDE-4E3404AA41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33" name="Freeform 9">
              <a:extLst>
                <a:ext uri="{FF2B5EF4-FFF2-40B4-BE49-F238E27FC236}">
                  <a16:creationId xmlns:a16="http://schemas.microsoft.com/office/drawing/2014/main" id="{D8D4E62F-9393-40A6-9E85-9F3B59C46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34" name="Freeform 10">
              <a:extLst>
                <a:ext uri="{FF2B5EF4-FFF2-40B4-BE49-F238E27FC236}">
                  <a16:creationId xmlns:a16="http://schemas.microsoft.com/office/drawing/2014/main" id="{FABD11B1-DE89-45BC-8204-968C88AADC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35" name="Freeform 11">
              <a:extLst>
                <a:ext uri="{FF2B5EF4-FFF2-40B4-BE49-F238E27FC236}">
                  <a16:creationId xmlns:a16="http://schemas.microsoft.com/office/drawing/2014/main" id="{AFA4965A-1FBC-44B8-B96A-3F5275C3AE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p:cNvSpPr>
            <a:spLocks noGrp="1"/>
          </p:cNvSpPr>
          <p:nvPr>
            <p:ph type="title"/>
          </p:nvPr>
        </p:nvSpPr>
        <p:spPr>
          <a:xfrm>
            <a:off x="3962399" y="685800"/>
            <a:ext cx="7345891" cy="1413933"/>
          </a:xfrm>
        </p:spPr>
        <p:txBody>
          <a:bodyPr>
            <a:normAutofit/>
          </a:bodyPr>
          <a:lstStyle/>
          <a:p>
            <a:r>
              <a:rPr lang="en-US"/>
              <a:t>Let’s take this a step further.</a:t>
            </a:r>
          </a:p>
        </p:txBody>
      </p:sp>
      <p:pic>
        <p:nvPicPr>
          <p:cNvPr id="5" name="Picture 4" descr="Single yellow balloon">
            <a:extLst>
              <a:ext uri="{FF2B5EF4-FFF2-40B4-BE49-F238E27FC236}">
                <a16:creationId xmlns:a16="http://schemas.microsoft.com/office/drawing/2014/main" id="{282698B2-8212-98AC-ED8A-16405C1225FA}"/>
              </a:ext>
            </a:extLst>
          </p:cNvPr>
          <p:cNvPicPr>
            <a:picLocks noChangeAspect="1"/>
          </p:cNvPicPr>
          <p:nvPr/>
        </p:nvPicPr>
        <p:blipFill>
          <a:blip r:embed="rId3">
            <a:extLst>
              <a:ext uri="{28A0092B-C50C-407E-A947-70E740481C1C}">
                <a14:useLocalDpi xmlns:a14="http://schemas.microsoft.com/office/drawing/2010/main" val="0"/>
              </a:ext>
            </a:extLst>
          </a:blip>
          <a:srcRect l="24435" r="25125"/>
          <a:stretch/>
        </p:blipFill>
        <p:spPr>
          <a:xfrm>
            <a:off x="20" y="10"/>
            <a:ext cx="3459143" cy="6857990"/>
          </a:xfrm>
          <a:custGeom>
            <a:avLst/>
            <a:gdLst/>
            <a:ahLst/>
            <a:cxnLst/>
            <a:rect l="l" t="t" r="r" b="b"/>
            <a:pathLst>
              <a:path w="3458633" h="6858000">
                <a:moveTo>
                  <a:pt x="0" y="0"/>
                </a:moveTo>
                <a:lnTo>
                  <a:pt x="3174999" y="0"/>
                </a:lnTo>
                <a:lnTo>
                  <a:pt x="2294466" y="5223932"/>
                </a:lnTo>
                <a:lnTo>
                  <a:pt x="3458633" y="6853767"/>
                </a:lnTo>
                <a:lnTo>
                  <a:pt x="0" y="6858000"/>
                </a:lnTo>
                <a:lnTo>
                  <a:pt x="0" y="0"/>
                </a:lnTo>
                <a:close/>
              </a:path>
            </a:pathLst>
          </a:custGeom>
          <a:ln w="38100">
            <a:noFill/>
          </a:ln>
          <a:effectLst/>
        </p:spPr>
      </p:pic>
      <p:sp>
        <p:nvSpPr>
          <p:cNvPr id="3" name="Content Placeholder 2"/>
          <p:cNvSpPr>
            <a:spLocks noGrp="1"/>
          </p:cNvSpPr>
          <p:nvPr>
            <p:ph idx="1"/>
          </p:nvPr>
        </p:nvSpPr>
        <p:spPr>
          <a:xfrm>
            <a:off x="3843867" y="2048933"/>
            <a:ext cx="7659156" cy="2131181"/>
          </a:xfrm>
        </p:spPr>
        <p:txBody>
          <a:bodyPr>
            <a:normAutofit/>
          </a:bodyPr>
          <a:lstStyle/>
          <a:p>
            <a:pPr marL="0" indent="0">
              <a:buNone/>
            </a:pPr>
            <a:r>
              <a:rPr lang="en-US" sz="2800" dirty="0"/>
              <a:t>Rubber balloons pick up electrons very easily (and thus become negative). Rub your balloon vigorously with the felt. Make a fresh Tape D. Use the balloon to determine the charge on Tape D.</a:t>
            </a:r>
          </a:p>
          <a:p>
            <a:pPr marL="0" indent="0">
              <a:buNone/>
            </a:pPr>
            <a:endParaRPr lang="en-US" dirty="0"/>
          </a:p>
        </p:txBody>
      </p:sp>
      <p:sp>
        <p:nvSpPr>
          <p:cNvPr id="6" name="TextBox 5">
            <a:extLst>
              <a:ext uri="{FF2B5EF4-FFF2-40B4-BE49-F238E27FC236}">
                <a16:creationId xmlns:a16="http://schemas.microsoft.com/office/drawing/2014/main" id="{579E27BF-5AC6-4CB4-15F3-425C59CB8261}"/>
              </a:ext>
            </a:extLst>
          </p:cNvPr>
          <p:cNvSpPr txBox="1"/>
          <p:nvPr/>
        </p:nvSpPr>
        <p:spPr>
          <a:xfrm>
            <a:off x="5053475" y="4148666"/>
            <a:ext cx="6096000" cy="2246769"/>
          </a:xfrm>
          <a:prstGeom prst="rect">
            <a:avLst/>
          </a:prstGeom>
          <a:noFill/>
        </p:spPr>
        <p:txBody>
          <a:bodyPr wrap="square">
            <a:spAutoFit/>
          </a:bodyPr>
          <a:lstStyle/>
          <a:p>
            <a:pPr marL="0" indent="0">
              <a:buNone/>
            </a:pPr>
            <a:r>
              <a:rPr lang="en-US" sz="2800" b="1" dirty="0"/>
              <a:t>Writing Prompt: </a:t>
            </a:r>
            <a:r>
              <a:rPr lang="en-US" sz="2800" dirty="0"/>
              <a:t>What is the charge on Tape D? Make an argument to support your position. Include what must be happening at the atomic level to create that charge. </a:t>
            </a:r>
          </a:p>
        </p:txBody>
      </p:sp>
    </p:spTree>
    <p:extLst>
      <p:ext uri="{BB962C8B-B14F-4D97-AF65-F5344CB8AC3E}">
        <p14:creationId xmlns:p14="http://schemas.microsoft.com/office/powerpoint/2010/main" val="2358337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B4FF7260-673F-9E2E-9369-00762DDD169D}"/>
              </a:ext>
            </a:extLst>
          </p:cNvPr>
          <p:cNvSpPr>
            <a:spLocks noGrp="1"/>
          </p:cNvSpPr>
          <p:nvPr>
            <p:ph type="title"/>
          </p:nvPr>
        </p:nvSpPr>
        <p:spPr>
          <a:xfrm>
            <a:off x="535021" y="685800"/>
            <a:ext cx="2639962" cy="5105400"/>
          </a:xfrm>
        </p:spPr>
        <p:txBody>
          <a:bodyPr>
            <a:normAutofit/>
          </a:bodyPr>
          <a:lstStyle/>
          <a:p>
            <a:r>
              <a:rPr lang="en-US">
                <a:solidFill>
                  <a:srgbClr val="FFFFFF"/>
                </a:solidFill>
              </a:rPr>
              <a:t>Question: What is the charge on Tape D?</a:t>
            </a:r>
          </a:p>
        </p:txBody>
      </p:sp>
      <p:grpSp>
        <p:nvGrpSpPr>
          <p:cNvPr id="13" name="Group 1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graphicFrame>
        <p:nvGraphicFramePr>
          <p:cNvPr id="4" name="Content Placeholder 3">
            <a:extLst>
              <a:ext uri="{FF2B5EF4-FFF2-40B4-BE49-F238E27FC236}">
                <a16:creationId xmlns:a16="http://schemas.microsoft.com/office/drawing/2014/main" id="{C5A485BF-010D-0466-DAD7-7B8F7E270BDB}"/>
              </a:ext>
            </a:extLst>
          </p:cNvPr>
          <p:cNvGraphicFramePr>
            <a:graphicFrameLocks noGrp="1"/>
          </p:cNvGraphicFramePr>
          <p:nvPr>
            <p:ph idx="1"/>
            <p:extLst>
              <p:ext uri="{D42A27DB-BD31-4B8C-83A1-F6EECF244321}">
                <p14:modId xmlns:p14="http://schemas.microsoft.com/office/powerpoint/2010/main" val="710144844"/>
              </p:ext>
            </p:extLst>
          </p:nvPr>
        </p:nvGraphicFramePr>
        <p:xfrm>
          <a:off x="5117105" y="696686"/>
          <a:ext cx="6417718" cy="5105401"/>
        </p:xfrm>
        <a:graphic>
          <a:graphicData uri="http://schemas.openxmlformats.org/drawingml/2006/table">
            <a:tbl>
              <a:tblPr firstRow="1" bandRow="1">
                <a:tableStyleId>{616DA210-FB5B-4158-B5E0-FEB733F419BA}</a:tableStyleId>
              </a:tblPr>
              <a:tblGrid>
                <a:gridCol w="4853110">
                  <a:extLst>
                    <a:ext uri="{9D8B030D-6E8A-4147-A177-3AD203B41FA5}">
                      <a16:colId xmlns:a16="http://schemas.microsoft.com/office/drawing/2014/main" val="4216537256"/>
                    </a:ext>
                  </a:extLst>
                </a:gridCol>
                <a:gridCol w="1564608">
                  <a:extLst>
                    <a:ext uri="{9D8B030D-6E8A-4147-A177-3AD203B41FA5}">
                      <a16:colId xmlns:a16="http://schemas.microsoft.com/office/drawing/2014/main" val="1010447729"/>
                    </a:ext>
                  </a:extLst>
                </a:gridCol>
              </a:tblGrid>
              <a:tr h="1239355">
                <a:tc gridSpan="2">
                  <a:txBody>
                    <a:bodyPr/>
                    <a:lstStyle/>
                    <a:p>
                      <a:r>
                        <a:rPr lang="en-US" sz="1800"/>
                        <a:t>Claim:</a:t>
                      </a:r>
                    </a:p>
                    <a:p>
                      <a:endParaRPr lang="en-US" sz="1800"/>
                    </a:p>
                    <a:p>
                      <a:endParaRPr lang="en-US" sz="1800"/>
                    </a:p>
                    <a:p>
                      <a:endParaRPr lang="en-US" sz="1800"/>
                    </a:p>
                  </a:txBody>
                  <a:tcPr marL="92489" marR="92489" marT="46245" marB="46245">
                    <a:solidFill>
                      <a:schemeClr val="bg1"/>
                    </a:solidFill>
                  </a:tcPr>
                </a:tc>
                <a:tc hMerge="1">
                  <a:txBody>
                    <a:bodyPr/>
                    <a:lstStyle/>
                    <a:p>
                      <a:endParaRPr lang="en-US"/>
                    </a:p>
                  </a:txBody>
                  <a:tcPr/>
                </a:tc>
                <a:extLst>
                  <a:ext uri="{0D108BD9-81ED-4DB2-BD59-A6C34878D82A}">
                    <a16:rowId xmlns:a16="http://schemas.microsoft.com/office/drawing/2014/main" val="351578170"/>
                  </a:ext>
                </a:extLst>
              </a:tr>
              <a:tr h="2071757">
                <a:tc>
                  <a:txBody>
                    <a:bodyPr/>
                    <a:lstStyle/>
                    <a:p>
                      <a:r>
                        <a:rPr lang="en-US" sz="1800" b="1" dirty="0"/>
                        <a:t>Scientific Principles: (what do we know?)</a:t>
                      </a:r>
                    </a:p>
                    <a:p>
                      <a:endParaRPr lang="en-US" sz="1800" b="1" dirty="0"/>
                    </a:p>
                    <a:p>
                      <a:endParaRPr lang="en-US" sz="1800" b="1" dirty="0"/>
                    </a:p>
                    <a:p>
                      <a:endParaRPr lang="en-US" sz="1800" b="1" dirty="0"/>
                    </a:p>
                    <a:p>
                      <a:endParaRPr lang="en-US" sz="1800" b="1" dirty="0"/>
                    </a:p>
                    <a:p>
                      <a:endParaRPr lang="en-US" sz="1800" b="1" dirty="0"/>
                    </a:p>
                    <a:p>
                      <a:endParaRPr lang="en-US" sz="1800" b="1" dirty="0"/>
                    </a:p>
                  </a:txBody>
                  <a:tcPr marL="92489" marR="92489" marT="46245" marB="46245">
                    <a:solidFill>
                      <a:schemeClr val="bg1"/>
                    </a:solidFill>
                  </a:tcPr>
                </a:tc>
                <a:tc>
                  <a:txBody>
                    <a:bodyPr/>
                    <a:lstStyle/>
                    <a:p>
                      <a:pPr algn="ctr"/>
                      <a:r>
                        <a:rPr lang="en-US" sz="1800" b="1"/>
                        <a:t>Science Vocabulary</a:t>
                      </a:r>
                    </a:p>
                  </a:txBody>
                  <a:tcPr marL="92489" marR="92489" marT="46245" marB="46245">
                    <a:solidFill>
                      <a:schemeClr val="bg1"/>
                    </a:solidFill>
                  </a:tcPr>
                </a:tc>
                <a:extLst>
                  <a:ext uri="{0D108BD9-81ED-4DB2-BD59-A6C34878D82A}">
                    <a16:rowId xmlns:a16="http://schemas.microsoft.com/office/drawing/2014/main" val="515906964"/>
                  </a:ext>
                </a:extLst>
              </a:tr>
              <a:tr h="1794289">
                <a:tc gridSpan="2">
                  <a:txBody>
                    <a:bodyPr/>
                    <a:lstStyle/>
                    <a:p>
                      <a:r>
                        <a:rPr lang="en-US" sz="1800" b="1" dirty="0"/>
                        <a:t>Evidence: (data/observations)</a:t>
                      </a:r>
                    </a:p>
                    <a:p>
                      <a:endParaRPr lang="en-US" sz="1800" b="1" dirty="0"/>
                    </a:p>
                    <a:p>
                      <a:endParaRPr lang="en-US" sz="1800" b="1" dirty="0"/>
                    </a:p>
                    <a:p>
                      <a:endParaRPr lang="en-US" sz="1800" b="1" dirty="0"/>
                    </a:p>
                    <a:p>
                      <a:endParaRPr lang="en-US" sz="1800" b="1" dirty="0"/>
                    </a:p>
                    <a:p>
                      <a:endParaRPr lang="en-US" sz="1800" b="1" dirty="0"/>
                    </a:p>
                  </a:txBody>
                  <a:tcPr marL="92489" marR="92489" marT="46245" marB="46245">
                    <a:solidFill>
                      <a:schemeClr val="bg1"/>
                    </a:solidFill>
                  </a:tcPr>
                </a:tc>
                <a:tc hMerge="1">
                  <a:txBody>
                    <a:bodyPr/>
                    <a:lstStyle/>
                    <a:p>
                      <a:endParaRPr lang="en-US"/>
                    </a:p>
                  </a:txBody>
                  <a:tcPr/>
                </a:tc>
                <a:extLst>
                  <a:ext uri="{0D108BD9-81ED-4DB2-BD59-A6C34878D82A}">
                    <a16:rowId xmlns:a16="http://schemas.microsoft.com/office/drawing/2014/main" val="3375887414"/>
                  </a:ext>
                </a:extLst>
              </a:tr>
            </a:tbl>
          </a:graphicData>
        </a:graphic>
      </p:graphicFrame>
    </p:spTree>
    <p:extLst>
      <p:ext uri="{BB962C8B-B14F-4D97-AF65-F5344CB8AC3E}">
        <p14:creationId xmlns:p14="http://schemas.microsoft.com/office/powerpoint/2010/main" val="1599158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17331D8-AAE2-E7A5-FD8D-5D289A28A07E}"/>
              </a:ext>
            </a:extLst>
          </p:cNvPr>
          <p:cNvSpPr>
            <a:spLocks noGrp="1"/>
          </p:cNvSpPr>
          <p:nvPr>
            <p:ph type="title"/>
          </p:nvPr>
        </p:nvSpPr>
        <p:spPr>
          <a:xfrm>
            <a:off x="496112" y="685801"/>
            <a:ext cx="2743200" cy="5105400"/>
          </a:xfrm>
        </p:spPr>
        <p:txBody>
          <a:bodyPr>
            <a:normAutofit/>
          </a:bodyPr>
          <a:lstStyle/>
          <a:p>
            <a:pPr algn="l"/>
            <a:r>
              <a:rPr lang="en-US" sz="3200">
                <a:solidFill>
                  <a:srgbClr val="FFFFFF"/>
                </a:solidFill>
              </a:rPr>
              <a:t>Question: What is the charge on Tape D?</a:t>
            </a:r>
          </a:p>
        </p:txBody>
      </p:sp>
      <p:grpSp>
        <p:nvGrpSpPr>
          <p:cNvPr id="12"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3" name="Content Placeholder 2">
            <a:extLst>
              <a:ext uri="{FF2B5EF4-FFF2-40B4-BE49-F238E27FC236}">
                <a16:creationId xmlns:a16="http://schemas.microsoft.com/office/drawing/2014/main" id="{95D892B3-728C-79CD-91CC-8E94A9EDD4C8}"/>
              </a:ext>
            </a:extLst>
          </p:cNvPr>
          <p:cNvSpPr>
            <a:spLocks noGrp="1"/>
          </p:cNvSpPr>
          <p:nvPr>
            <p:ph idx="1"/>
          </p:nvPr>
        </p:nvSpPr>
        <p:spPr>
          <a:xfrm>
            <a:off x="5055104" y="576944"/>
            <a:ext cx="6385918" cy="5105400"/>
          </a:xfrm>
        </p:spPr>
        <p:txBody>
          <a:bodyPr>
            <a:normAutofit/>
          </a:bodyPr>
          <a:lstStyle/>
          <a:p>
            <a:pPr marL="0" indent="0">
              <a:buNone/>
            </a:pPr>
            <a:r>
              <a:rPr lang="en-US" sz="3200" dirty="0"/>
              <a:t>Use your planning page to write your response.</a:t>
            </a:r>
          </a:p>
          <a:p>
            <a:pPr marL="0" indent="0">
              <a:buNone/>
            </a:pPr>
            <a:endParaRPr lang="en-US" sz="3200" dirty="0"/>
          </a:p>
          <a:p>
            <a:pPr marL="457200" lvl="1" indent="0">
              <a:buNone/>
            </a:pPr>
            <a:r>
              <a:rPr lang="en-US" sz="3200" dirty="0">
                <a:latin typeface="Alasassy Caps" panose="020F0502020204030204" pitchFamily="2" charset="0"/>
              </a:rPr>
              <a:t>We know that …..</a:t>
            </a:r>
          </a:p>
          <a:p>
            <a:pPr marL="457200" lvl="1" indent="0">
              <a:buNone/>
            </a:pPr>
            <a:endParaRPr lang="en-US" sz="3200" dirty="0">
              <a:latin typeface="Alasassy Caps" panose="020F0502020204030204" pitchFamily="2" charset="0"/>
            </a:endParaRPr>
          </a:p>
          <a:p>
            <a:pPr marL="457200" lvl="1" indent="0">
              <a:buNone/>
            </a:pPr>
            <a:r>
              <a:rPr lang="en-US" sz="3200" dirty="0">
                <a:latin typeface="Alasassy Caps" panose="020F0502020204030204" pitchFamily="2" charset="0"/>
              </a:rPr>
              <a:t>We saw that…</a:t>
            </a:r>
          </a:p>
          <a:p>
            <a:pPr marL="457200" lvl="1" indent="0">
              <a:buNone/>
            </a:pPr>
            <a:endParaRPr lang="en-US" sz="3200" dirty="0">
              <a:latin typeface="Alasassy Caps" panose="020F0502020204030204" pitchFamily="2" charset="0"/>
            </a:endParaRPr>
          </a:p>
          <a:p>
            <a:pPr marL="457200" lvl="1" indent="0">
              <a:buNone/>
            </a:pPr>
            <a:r>
              <a:rPr lang="en-US" sz="3200" dirty="0">
                <a:latin typeface="Alasassy Caps" panose="020F0502020204030204" pitchFamily="2" charset="0"/>
              </a:rPr>
              <a:t>Therefore…</a:t>
            </a:r>
          </a:p>
        </p:txBody>
      </p:sp>
    </p:spTree>
    <p:extLst>
      <p:ext uri="{BB962C8B-B14F-4D97-AF65-F5344CB8AC3E}">
        <p14:creationId xmlns:p14="http://schemas.microsoft.com/office/powerpoint/2010/main" val="342211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A34DE4E0-94F7-1779-7906-62DAE346CEE8}"/>
              </a:ext>
            </a:extLst>
          </p:cNvPr>
          <p:cNvSpPr>
            <a:spLocks noGrp="1"/>
          </p:cNvSpPr>
          <p:nvPr>
            <p:ph type="title"/>
          </p:nvPr>
        </p:nvSpPr>
        <p:spPr>
          <a:xfrm>
            <a:off x="535021" y="685800"/>
            <a:ext cx="2639962" cy="5105400"/>
          </a:xfrm>
        </p:spPr>
        <p:txBody>
          <a:bodyPr>
            <a:normAutofit/>
          </a:bodyPr>
          <a:lstStyle/>
          <a:p>
            <a:r>
              <a:rPr lang="en-US">
                <a:solidFill>
                  <a:srgbClr val="FFFFFF"/>
                </a:solidFill>
              </a:rPr>
              <a:t>Peer Check</a:t>
            </a:r>
          </a:p>
        </p:txBody>
      </p:sp>
      <p:grpSp>
        <p:nvGrpSpPr>
          <p:cNvPr id="39" name="Group 38">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40"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41"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42"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43"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44"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45"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graphicFrame>
        <p:nvGraphicFramePr>
          <p:cNvPr id="30" name="Content Placeholder 2">
            <a:extLst>
              <a:ext uri="{FF2B5EF4-FFF2-40B4-BE49-F238E27FC236}">
                <a16:creationId xmlns:a16="http://schemas.microsoft.com/office/drawing/2014/main" id="{228EA1FC-4173-6474-CEFD-2FD7477FFBB8}"/>
              </a:ext>
            </a:extLst>
          </p:cNvPr>
          <p:cNvGraphicFramePr>
            <a:graphicFrameLocks noGrp="1"/>
          </p:cNvGraphicFramePr>
          <p:nvPr>
            <p:ph idx="1"/>
            <p:extLst>
              <p:ext uri="{D42A27DB-BD31-4B8C-83A1-F6EECF244321}">
                <p14:modId xmlns:p14="http://schemas.microsoft.com/office/powerpoint/2010/main" val="3892084346"/>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7695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6AD30037-67ED-4367-9BE0-45787510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en placed on top of a signature line">
            <a:extLst>
              <a:ext uri="{FF2B5EF4-FFF2-40B4-BE49-F238E27FC236}">
                <a16:creationId xmlns:a16="http://schemas.microsoft.com/office/drawing/2014/main" id="{1ABD0ECD-445C-74A7-C0A4-634F55FA5CB8}"/>
              </a:ext>
            </a:extLst>
          </p:cNvPr>
          <p:cNvPicPr>
            <a:picLocks noChangeAspect="1"/>
          </p:cNvPicPr>
          <p:nvPr/>
        </p:nvPicPr>
        <p:blipFill>
          <a:blip r:embed="rId3"/>
          <a:srcRect l="48424" r="-1" b="-1"/>
          <a:stretch/>
        </p:blipFill>
        <p:spPr>
          <a:xfrm>
            <a:off x="6892924" y="10"/>
            <a:ext cx="529907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grpSp>
        <p:nvGrpSpPr>
          <p:cNvPr id="28" name="Group 27">
            <a:extLst>
              <a:ext uri="{FF2B5EF4-FFF2-40B4-BE49-F238E27FC236}">
                <a16:creationId xmlns:a16="http://schemas.microsoft.com/office/drawing/2014/main" id="{50841A4E-5BC1-44B4-83CF-D524E8AE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32760" y="0"/>
            <a:ext cx="2436813" cy="6858001"/>
            <a:chOff x="1320800" y="0"/>
            <a:chExt cx="2436813" cy="6858001"/>
          </a:xfrm>
        </p:grpSpPr>
        <p:sp>
          <p:nvSpPr>
            <p:cNvPr id="29" name="Freeform 6">
              <a:extLst>
                <a:ext uri="{FF2B5EF4-FFF2-40B4-BE49-F238E27FC236}">
                  <a16:creationId xmlns:a16="http://schemas.microsoft.com/office/drawing/2014/main" id="{BF371BCC-8954-44E2-8C4F-29DC18872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30" name="Freeform 7">
              <a:extLst>
                <a:ext uri="{FF2B5EF4-FFF2-40B4-BE49-F238E27FC236}">
                  <a16:creationId xmlns:a16="http://schemas.microsoft.com/office/drawing/2014/main" id="{CD3505BE-B420-41C5-BE34-3E7652D37A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31" name="Freeform 8">
              <a:extLst>
                <a:ext uri="{FF2B5EF4-FFF2-40B4-BE49-F238E27FC236}">
                  <a16:creationId xmlns:a16="http://schemas.microsoft.com/office/drawing/2014/main" id="{4B68A05B-A78B-4D59-8CF9-1900731A2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32" name="Freeform 9">
              <a:extLst>
                <a:ext uri="{FF2B5EF4-FFF2-40B4-BE49-F238E27FC236}">
                  <a16:creationId xmlns:a16="http://schemas.microsoft.com/office/drawing/2014/main" id="{84D57A01-C112-4FF2-B5ED-0B762AAD9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33" name="Freeform 10">
              <a:extLst>
                <a:ext uri="{FF2B5EF4-FFF2-40B4-BE49-F238E27FC236}">
                  <a16:creationId xmlns:a16="http://schemas.microsoft.com/office/drawing/2014/main" id="{6CCCCDF1-5D4F-4CA1-8400-DFBB96BB0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34" name="Freeform 11">
              <a:extLst>
                <a:ext uri="{FF2B5EF4-FFF2-40B4-BE49-F238E27FC236}">
                  <a16:creationId xmlns:a16="http://schemas.microsoft.com/office/drawing/2014/main" id="{20A090B2-5344-43CD-BC70-A6D44F15E8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3732A838-B886-4E73-220E-74EB94ABDB96}"/>
              </a:ext>
            </a:extLst>
          </p:cNvPr>
          <p:cNvSpPr>
            <a:spLocks noGrp="1"/>
          </p:cNvSpPr>
          <p:nvPr>
            <p:ph type="title"/>
          </p:nvPr>
        </p:nvSpPr>
        <p:spPr>
          <a:xfrm>
            <a:off x="972080" y="685800"/>
            <a:ext cx="5260680" cy="1752599"/>
          </a:xfrm>
        </p:spPr>
        <p:txBody>
          <a:bodyPr>
            <a:normAutofit/>
          </a:bodyPr>
          <a:lstStyle/>
          <a:p>
            <a:pPr algn="l"/>
            <a:r>
              <a:rPr lang="en-US" dirty="0"/>
              <a:t>Writing support we used in this lesson:</a:t>
            </a:r>
            <a:endParaRPr lang="en-US"/>
          </a:p>
        </p:txBody>
      </p:sp>
      <p:sp>
        <p:nvSpPr>
          <p:cNvPr id="3" name="Content Placeholder 2">
            <a:extLst>
              <a:ext uri="{FF2B5EF4-FFF2-40B4-BE49-F238E27FC236}">
                <a16:creationId xmlns:a16="http://schemas.microsoft.com/office/drawing/2014/main" id="{1E8BCB3E-C7B7-2DFD-55FA-319BE0E72153}"/>
              </a:ext>
            </a:extLst>
          </p:cNvPr>
          <p:cNvSpPr>
            <a:spLocks noGrp="1"/>
          </p:cNvSpPr>
          <p:nvPr>
            <p:ph idx="1"/>
          </p:nvPr>
        </p:nvSpPr>
        <p:spPr>
          <a:xfrm>
            <a:off x="447472" y="2857501"/>
            <a:ext cx="5648528" cy="3124201"/>
          </a:xfrm>
        </p:spPr>
        <p:txBody>
          <a:bodyPr>
            <a:normAutofit/>
          </a:bodyPr>
          <a:lstStyle/>
          <a:p>
            <a:r>
              <a:rPr lang="en-US" sz="2800" dirty="0"/>
              <a:t>Claim/Evidence/ Science Pre-writing Sheet</a:t>
            </a:r>
          </a:p>
          <a:p>
            <a:r>
              <a:rPr lang="en-US" sz="2800" i="1" dirty="0"/>
              <a:t>We know that – We saw that – Therefore </a:t>
            </a:r>
            <a:r>
              <a:rPr lang="en-US" sz="2800" dirty="0"/>
              <a:t>argumentation organizer</a:t>
            </a:r>
          </a:p>
          <a:p>
            <a:r>
              <a:rPr lang="en-US" sz="2800" dirty="0"/>
              <a:t>Peer Check (content and simple grammar)</a:t>
            </a:r>
          </a:p>
          <a:p>
            <a:endParaRPr lang="en-US" sz="2000" dirty="0"/>
          </a:p>
        </p:txBody>
      </p:sp>
    </p:spTree>
    <p:extLst>
      <p:ext uri="{BB962C8B-B14F-4D97-AF65-F5344CB8AC3E}">
        <p14:creationId xmlns:p14="http://schemas.microsoft.com/office/powerpoint/2010/main" val="3344781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8F94D66-27EC-4CB8-8226-D7F41C1618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11" name="Freeform 6">
              <a:extLst>
                <a:ext uri="{FF2B5EF4-FFF2-40B4-BE49-F238E27FC236}">
                  <a16:creationId xmlns:a16="http://schemas.microsoft.com/office/drawing/2014/main" id="{1A53964C-7D93-4C48-A4A6-C4C2C393C5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2" name="Freeform 7">
              <a:extLst>
                <a:ext uri="{FF2B5EF4-FFF2-40B4-BE49-F238E27FC236}">
                  <a16:creationId xmlns:a16="http://schemas.microsoft.com/office/drawing/2014/main" id="{9C944EEC-539E-4389-8785-58E65D04E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13" name="Freeform 9">
              <a:extLst>
                <a:ext uri="{FF2B5EF4-FFF2-40B4-BE49-F238E27FC236}">
                  <a16:creationId xmlns:a16="http://schemas.microsoft.com/office/drawing/2014/main" id="{7836EB7E-895C-4D68-B92E-312B371CB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14" name="Freeform 10">
              <a:extLst>
                <a:ext uri="{FF2B5EF4-FFF2-40B4-BE49-F238E27FC236}">
                  <a16:creationId xmlns:a16="http://schemas.microsoft.com/office/drawing/2014/main" id="{0F29242B-8CE7-4636-B326-4BEE42EB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15" name="Freeform 11">
              <a:extLst>
                <a:ext uri="{FF2B5EF4-FFF2-40B4-BE49-F238E27FC236}">
                  <a16:creationId xmlns:a16="http://schemas.microsoft.com/office/drawing/2014/main" id="{4D0B8E9A-7727-4AD9-974E-8815F0B20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16" name="Freeform 12">
              <a:extLst>
                <a:ext uri="{FF2B5EF4-FFF2-40B4-BE49-F238E27FC236}">
                  <a16:creationId xmlns:a16="http://schemas.microsoft.com/office/drawing/2014/main" id="{1CD6C65C-71BE-4549-926A-1C1135FD0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pic>
        <p:nvPicPr>
          <p:cNvPr id="5" name="Picture 4" descr="Close-up view of grilled sardine fishes served in oil with baked potatoes">
            <a:extLst>
              <a:ext uri="{FF2B5EF4-FFF2-40B4-BE49-F238E27FC236}">
                <a16:creationId xmlns:a16="http://schemas.microsoft.com/office/drawing/2014/main" id="{DE2964E7-EB3B-2BCA-D3D1-6B1D6D83DFAD}"/>
              </a:ext>
            </a:extLst>
          </p:cNvPr>
          <p:cNvPicPr>
            <a:picLocks noChangeAspect="1"/>
          </p:cNvPicPr>
          <p:nvPr/>
        </p:nvPicPr>
        <p:blipFill rotWithShape="1">
          <a:blip r:embed="rId3">
            <a:extLst>
              <a:ext uri="{28A0092B-C50C-407E-A947-70E740481C1C}">
                <a14:useLocalDpi xmlns:a14="http://schemas.microsoft.com/office/drawing/2010/main" val="0"/>
              </a:ext>
            </a:extLst>
          </a:blip>
          <a:srcRect t="552" b="14861"/>
          <a:stretch/>
        </p:blipFill>
        <p:spPr>
          <a:xfrm>
            <a:off x="20" y="10"/>
            <a:ext cx="12191980" cy="6857990"/>
          </a:xfrm>
          <a:prstGeom prst="rect">
            <a:avLst/>
          </a:prstGeom>
        </p:spPr>
      </p:pic>
      <p:sp>
        <p:nvSpPr>
          <p:cNvPr id="18" name="Rectangle 17">
            <a:extLst>
              <a:ext uri="{FF2B5EF4-FFF2-40B4-BE49-F238E27FC236}">
                <a16:creationId xmlns:a16="http://schemas.microsoft.com/office/drawing/2014/main" id="{C2A2366C-96BE-4587-BABC-529047265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557" y="3336063"/>
            <a:ext cx="7055369" cy="2286139"/>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9C48F9-2D00-4530-88F6-D5595207EEB3}"/>
              </a:ext>
            </a:extLst>
          </p:cNvPr>
          <p:cNvSpPr>
            <a:spLocks noGrp="1"/>
          </p:cNvSpPr>
          <p:nvPr>
            <p:ph type="title"/>
          </p:nvPr>
        </p:nvSpPr>
        <p:spPr>
          <a:xfrm>
            <a:off x="4830184" y="3531612"/>
            <a:ext cx="6672838" cy="1414311"/>
          </a:xfrm>
        </p:spPr>
        <p:txBody>
          <a:bodyPr vert="horz" lIns="91440" tIns="45720" rIns="91440" bIns="45720" rtlCol="0" anchor="b">
            <a:normAutofit/>
          </a:bodyPr>
          <a:lstStyle/>
          <a:p>
            <a:pPr algn="r">
              <a:lnSpc>
                <a:spcPct val="90000"/>
              </a:lnSpc>
            </a:pPr>
            <a:r>
              <a:rPr lang="en-US" sz="4800"/>
              <a:t>Biology Sample Lesson: Fish for Dinner?</a:t>
            </a:r>
          </a:p>
        </p:txBody>
      </p:sp>
    </p:spTree>
    <p:extLst>
      <p:ext uri="{BB962C8B-B14F-4D97-AF65-F5344CB8AC3E}">
        <p14:creationId xmlns:p14="http://schemas.microsoft.com/office/powerpoint/2010/main" val="933366293"/>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Content Placeholder 6" descr="Table&#10;&#10;Description automatically generated">
            <a:extLst>
              <a:ext uri="{FF2B5EF4-FFF2-40B4-BE49-F238E27FC236}">
                <a16:creationId xmlns:a16="http://schemas.microsoft.com/office/drawing/2014/main" id="{7C68D66E-A778-4198-A939-0D0B9BD071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9510" y="0"/>
            <a:ext cx="10652980" cy="6871172"/>
          </a:xfrm>
          <a:prstGeom prst="rect">
            <a:avLst/>
          </a:prstGeom>
        </p:spPr>
      </p:pic>
    </p:spTree>
    <p:extLst>
      <p:ext uri="{BB962C8B-B14F-4D97-AF65-F5344CB8AC3E}">
        <p14:creationId xmlns:p14="http://schemas.microsoft.com/office/powerpoint/2010/main" val="1094988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115A7-7EAF-5F70-2D0B-4BC212BE0F0A}"/>
              </a:ext>
            </a:extLst>
          </p:cNvPr>
          <p:cNvSpPr>
            <a:spLocks noGrp="1"/>
          </p:cNvSpPr>
          <p:nvPr>
            <p:ph type="title"/>
          </p:nvPr>
        </p:nvSpPr>
        <p:spPr/>
        <p:txBody>
          <a:bodyPr/>
          <a:lstStyle/>
          <a:p>
            <a:r>
              <a:rPr lang="en-US" dirty="0"/>
              <a:t>We know fish are extremely healthy from a nutrition perspective. </a:t>
            </a:r>
          </a:p>
        </p:txBody>
      </p:sp>
      <p:sp>
        <p:nvSpPr>
          <p:cNvPr id="3" name="Content Placeholder 2">
            <a:extLst>
              <a:ext uri="{FF2B5EF4-FFF2-40B4-BE49-F238E27FC236}">
                <a16:creationId xmlns:a16="http://schemas.microsoft.com/office/drawing/2014/main" id="{FF2BB7BC-0B75-FE79-D821-F83F02C3CE51}"/>
              </a:ext>
            </a:extLst>
          </p:cNvPr>
          <p:cNvSpPr>
            <a:spLocks noGrp="1"/>
          </p:cNvSpPr>
          <p:nvPr>
            <p:ph idx="1"/>
          </p:nvPr>
        </p:nvSpPr>
        <p:spPr/>
        <p:txBody>
          <a:bodyPr>
            <a:normAutofit/>
          </a:bodyPr>
          <a:lstStyle/>
          <a:p>
            <a:pPr marL="0" indent="0" algn="ctr">
              <a:buNone/>
            </a:pPr>
            <a:r>
              <a:rPr lang="en-US" sz="3600" dirty="0"/>
              <a:t>So why would we need to limit eating fish? Why some fish more than others? </a:t>
            </a:r>
          </a:p>
          <a:p>
            <a:pPr marL="0" indent="0" algn="ctr">
              <a:buNone/>
            </a:pPr>
            <a:r>
              <a:rPr lang="en-US" sz="3600" dirty="0"/>
              <a:t>Let’s brainstorm: What could the EPA be worried about?</a:t>
            </a:r>
          </a:p>
        </p:txBody>
      </p:sp>
    </p:spTree>
    <p:extLst>
      <p:ext uri="{BB962C8B-B14F-4D97-AF65-F5344CB8AC3E}">
        <p14:creationId xmlns:p14="http://schemas.microsoft.com/office/powerpoint/2010/main" val="2760337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08F94D66-27EC-4CB8-8226-D7F41C1618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30" name="Freeform 6">
              <a:extLst>
                <a:ext uri="{FF2B5EF4-FFF2-40B4-BE49-F238E27FC236}">
                  <a16:creationId xmlns:a16="http://schemas.microsoft.com/office/drawing/2014/main" id="{1A53964C-7D93-4C48-A4A6-C4C2C393C5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31" name="Freeform 7">
              <a:extLst>
                <a:ext uri="{FF2B5EF4-FFF2-40B4-BE49-F238E27FC236}">
                  <a16:creationId xmlns:a16="http://schemas.microsoft.com/office/drawing/2014/main" id="{9C944EEC-539E-4389-8785-58E65D04E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32" name="Freeform 9">
              <a:extLst>
                <a:ext uri="{FF2B5EF4-FFF2-40B4-BE49-F238E27FC236}">
                  <a16:creationId xmlns:a16="http://schemas.microsoft.com/office/drawing/2014/main" id="{7836EB7E-895C-4D68-B92E-312B371CB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33" name="Freeform 10">
              <a:extLst>
                <a:ext uri="{FF2B5EF4-FFF2-40B4-BE49-F238E27FC236}">
                  <a16:creationId xmlns:a16="http://schemas.microsoft.com/office/drawing/2014/main" id="{0F29242B-8CE7-4636-B326-4BEE42EB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34" name="Freeform 11">
              <a:extLst>
                <a:ext uri="{FF2B5EF4-FFF2-40B4-BE49-F238E27FC236}">
                  <a16:creationId xmlns:a16="http://schemas.microsoft.com/office/drawing/2014/main" id="{4D0B8E9A-7727-4AD9-974E-8815F0B20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35" name="Freeform 12">
              <a:extLst>
                <a:ext uri="{FF2B5EF4-FFF2-40B4-BE49-F238E27FC236}">
                  <a16:creationId xmlns:a16="http://schemas.microsoft.com/office/drawing/2014/main" id="{1CD6C65C-71BE-4549-926A-1C1135FD0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useBgFill="1">
        <p:nvSpPr>
          <p:cNvPr id="37" name="Rectangle 36">
            <a:extLst>
              <a:ext uri="{FF2B5EF4-FFF2-40B4-BE49-F238E27FC236}">
                <a16:creationId xmlns:a16="http://schemas.microsoft.com/office/drawing/2014/main" id="{5EF08599-3FED-4288-A20D-E7BCAC3B8E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egetables and fruits in a row">
            <a:extLst>
              <a:ext uri="{FF2B5EF4-FFF2-40B4-BE49-F238E27FC236}">
                <a16:creationId xmlns:a16="http://schemas.microsoft.com/office/drawing/2014/main" id="{CEA2AFCB-8AF8-34EF-ED27-F0B8F9D72AC0}"/>
              </a:ext>
            </a:extLst>
          </p:cNvPr>
          <p:cNvPicPr>
            <a:picLocks noChangeAspect="1"/>
          </p:cNvPicPr>
          <p:nvPr/>
        </p:nvPicPr>
        <p:blipFill>
          <a:blip r:embed="rId3"/>
          <a:srcRect t="23391" r="9091"/>
          <a:stretch/>
        </p:blipFill>
        <p:spPr>
          <a:xfrm>
            <a:off x="20" y="10"/>
            <a:ext cx="12191980" cy="6857990"/>
          </a:xfrm>
          <a:prstGeom prst="rect">
            <a:avLst/>
          </a:prstGeom>
        </p:spPr>
      </p:pic>
      <p:sp>
        <p:nvSpPr>
          <p:cNvPr id="39" name="Freeform 13">
            <a:extLst>
              <a:ext uri="{FF2B5EF4-FFF2-40B4-BE49-F238E27FC236}">
                <a16:creationId xmlns:a16="http://schemas.microsoft.com/office/drawing/2014/main" id="{C884A6B2-90E9-4BDB-8503-71AC02D39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933" y="-16933"/>
            <a:ext cx="7340600" cy="6883400"/>
          </a:xfrm>
          <a:custGeom>
            <a:avLst/>
            <a:gdLst>
              <a:gd name="connsiteX0" fmla="*/ 5427133 w 7340600"/>
              <a:gd name="connsiteY0" fmla="*/ 8466 h 6883400"/>
              <a:gd name="connsiteX1" fmla="*/ 4783666 w 7340600"/>
              <a:gd name="connsiteY1" fmla="*/ 2573866 h 6883400"/>
              <a:gd name="connsiteX2" fmla="*/ 7340600 w 7340600"/>
              <a:gd name="connsiteY2" fmla="*/ 6874933 h 6883400"/>
              <a:gd name="connsiteX3" fmla="*/ 0 w 7340600"/>
              <a:gd name="connsiteY3" fmla="*/ 6883400 h 6883400"/>
              <a:gd name="connsiteX4" fmla="*/ 8466 w 7340600"/>
              <a:gd name="connsiteY4" fmla="*/ 0 h 6883400"/>
              <a:gd name="connsiteX5" fmla="*/ 5427133 w 7340600"/>
              <a:gd name="connsiteY5" fmla="*/ 8466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0600" h="6883400">
                <a:moveTo>
                  <a:pt x="5427133" y="8466"/>
                </a:moveTo>
                <a:lnTo>
                  <a:pt x="4783666" y="2573866"/>
                </a:lnTo>
                <a:lnTo>
                  <a:pt x="7340600" y="6874933"/>
                </a:lnTo>
                <a:lnTo>
                  <a:pt x="0" y="6883400"/>
                </a:lnTo>
                <a:lnTo>
                  <a:pt x="8466" y="0"/>
                </a:lnTo>
                <a:lnTo>
                  <a:pt x="5427133" y="8466"/>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DD4122-8608-B77D-0363-6FFECF35B976}"/>
              </a:ext>
            </a:extLst>
          </p:cNvPr>
          <p:cNvSpPr>
            <a:spLocks noGrp="1"/>
          </p:cNvSpPr>
          <p:nvPr>
            <p:ph type="title"/>
          </p:nvPr>
        </p:nvSpPr>
        <p:spPr>
          <a:xfrm>
            <a:off x="685800" y="1634067"/>
            <a:ext cx="4080932" cy="3310468"/>
          </a:xfrm>
        </p:spPr>
        <p:txBody>
          <a:bodyPr vert="horz" lIns="91440" tIns="45720" rIns="91440" bIns="45720" rtlCol="0" anchor="b">
            <a:normAutofit/>
          </a:bodyPr>
          <a:lstStyle/>
          <a:p>
            <a:pPr algn="l"/>
            <a:r>
              <a:rPr lang="en-US" sz="5000">
                <a:solidFill>
                  <a:schemeClr val="bg1"/>
                </a:solidFill>
              </a:rPr>
              <a:t>Imagine lesson on food chains/ food webs here.</a:t>
            </a:r>
          </a:p>
        </p:txBody>
      </p:sp>
      <p:grpSp>
        <p:nvGrpSpPr>
          <p:cNvPr id="41" name="Group 40">
            <a:extLst>
              <a:ext uri="{FF2B5EF4-FFF2-40B4-BE49-F238E27FC236}">
                <a16:creationId xmlns:a16="http://schemas.microsoft.com/office/drawing/2014/main" id="{E9046BC8-D404-4E7D-9202-A07F3FDD38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64100" y="-4763"/>
            <a:ext cx="5014912" cy="6862763"/>
            <a:chOff x="2928938" y="-4763"/>
            <a:chExt cx="5014912" cy="6862763"/>
          </a:xfrm>
        </p:grpSpPr>
        <p:sp>
          <p:nvSpPr>
            <p:cNvPr id="42" name="Freeform 6">
              <a:extLst>
                <a:ext uri="{FF2B5EF4-FFF2-40B4-BE49-F238E27FC236}">
                  <a16:creationId xmlns:a16="http://schemas.microsoft.com/office/drawing/2014/main" id="{4C202215-4C35-450D-9F60-671C8F8DEB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43" name="Freeform 7">
              <a:extLst>
                <a:ext uri="{FF2B5EF4-FFF2-40B4-BE49-F238E27FC236}">
                  <a16:creationId xmlns:a16="http://schemas.microsoft.com/office/drawing/2014/main" id="{F1A5BA8A-AEB4-4BCB-B86C-3F6A8E229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44" name="Freeform 9">
              <a:extLst>
                <a:ext uri="{FF2B5EF4-FFF2-40B4-BE49-F238E27FC236}">
                  <a16:creationId xmlns:a16="http://schemas.microsoft.com/office/drawing/2014/main" id="{28AC2443-05F0-41CD-8D4A-63DE144F8B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45" name="Freeform 10">
              <a:extLst>
                <a:ext uri="{FF2B5EF4-FFF2-40B4-BE49-F238E27FC236}">
                  <a16:creationId xmlns:a16="http://schemas.microsoft.com/office/drawing/2014/main" id="{33E32F17-ED99-4969-B4D6-10A987D736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46" name="Freeform 11">
              <a:extLst>
                <a:ext uri="{FF2B5EF4-FFF2-40B4-BE49-F238E27FC236}">
                  <a16:creationId xmlns:a16="http://schemas.microsoft.com/office/drawing/2014/main" id="{5599A813-8424-4E53-95CA-85BF5470D6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47" name="Freeform 12">
              <a:extLst>
                <a:ext uri="{FF2B5EF4-FFF2-40B4-BE49-F238E27FC236}">
                  <a16:creationId xmlns:a16="http://schemas.microsoft.com/office/drawing/2014/main" id="{52431A4F-4662-480B-8AD3-394EACD7ED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Tree>
    <p:extLst>
      <p:ext uri="{BB962C8B-B14F-4D97-AF65-F5344CB8AC3E}">
        <p14:creationId xmlns:p14="http://schemas.microsoft.com/office/powerpoint/2010/main" val="1228459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5428F22-76B3-4107-AADE-3F9EC95FD3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346FBCF-5353-4172-96F5-4B7EB07777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90265" y="-12875"/>
            <a:ext cx="2604396" cy="6890194"/>
            <a:chOff x="2199787" y="-12875"/>
            <a:chExt cx="2679011" cy="6890194"/>
          </a:xfrm>
        </p:grpSpPr>
        <p:sp useBgFill="1">
          <p:nvSpPr>
            <p:cNvPr id="12" name="Rectangle 19">
              <a:extLst>
                <a:ext uri="{FF2B5EF4-FFF2-40B4-BE49-F238E27FC236}">
                  <a16:creationId xmlns:a16="http://schemas.microsoft.com/office/drawing/2014/main" id="{343F3E6D-808D-43AD-9485-AD0014BEAE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2">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20">
              <a:extLst>
                <a:ext uri="{FF2B5EF4-FFF2-40B4-BE49-F238E27FC236}">
                  <a16:creationId xmlns:a16="http://schemas.microsoft.com/office/drawing/2014/main" id="{03DB1AC6-5430-4CD3-BD83-86E675A11A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2">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78326E10-C8CB-487F-A110-F861268DE6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60612" y="0"/>
            <a:ext cx="2436813" cy="6858001"/>
            <a:chOff x="1320800" y="0"/>
            <a:chExt cx="2436813" cy="6858001"/>
          </a:xfrm>
        </p:grpSpPr>
        <p:sp>
          <p:nvSpPr>
            <p:cNvPr id="16" name="Freeform 6">
              <a:extLst>
                <a:ext uri="{FF2B5EF4-FFF2-40B4-BE49-F238E27FC236}">
                  <a16:creationId xmlns:a16="http://schemas.microsoft.com/office/drawing/2014/main" id="{3279962B-46D2-4E19-B632-39B80D1E8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7" name="Freeform 7">
              <a:extLst>
                <a:ext uri="{FF2B5EF4-FFF2-40B4-BE49-F238E27FC236}">
                  <a16:creationId xmlns:a16="http://schemas.microsoft.com/office/drawing/2014/main" id="{321A335A-53CB-4C17-AB51-5D9C2DCB4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8" name="Freeform 8">
              <a:extLst>
                <a:ext uri="{FF2B5EF4-FFF2-40B4-BE49-F238E27FC236}">
                  <a16:creationId xmlns:a16="http://schemas.microsoft.com/office/drawing/2014/main" id="{A0E0D557-405B-469F-AEDE-4E3404AA41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9" name="Freeform 9">
              <a:extLst>
                <a:ext uri="{FF2B5EF4-FFF2-40B4-BE49-F238E27FC236}">
                  <a16:creationId xmlns:a16="http://schemas.microsoft.com/office/drawing/2014/main" id="{D8D4E62F-9393-40A6-9E85-9F3B59C46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0" name="Freeform 10">
              <a:extLst>
                <a:ext uri="{FF2B5EF4-FFF2-40B4-BE49-F238E27FC236}">
                  <a16:creationId xmlns:a16="http://schemas.microsoft.com/office/drawing/2014/main" id="{FABD11B1-DE89-45BC-8204-968C88AADC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1" name="Freeform 11">
              <a:extLst>
                <a:ext uri="{FF2B5EF4-FFF2-40B4-BE49-F238E27FC236}">
                  <a16:creationId xmlns:a16="http://schemas.microsoft.com/office/drawing/2014/main" id="{AFA4965A-1FBC-44B8-B96A-3F5275C3AE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90D4E59A-7255-423F-8194-C08727AFCA1E}"/>
              </a:ext>
            </a:extLst>
          </p:cNvPr>
          <p:cNvSpPr>
            <a:spLocks noGrp="1"/>
          </p:cNvSpPr>
          <p:nvPr>
            <p:ph type="title"/>
          </p:nvPr>
        </p:nvSpPr>
        <p:spPr>
          <a:xfrm>
            <a:off x="4162425" y="0"/>
            <a:ext cx="7345891" cy="870857"/>
          </a:xfrm>
        </p:spPr>
        <p:txBody>
          <a:bodyPr vert="horz" lIns="91440" tIns="45720" rIns="91440" bIns="45720" rtlCol="0" anchor="ctr">
            <a:normAutofit/>
          </a:bodyPr>
          <a:lstStyle/>
          <a:p>
            <a:r>
              <a:rPr lang="en-US" dirty="0"/>
              <a:t>Here Comes Some Pollution…</a:t>
            </a:r>
          </a:p>
        </p:txBody>
      </p:sp>
      <p:pic>
        <p:nvPicPr>
          <p:cNvPr id="5" name="Picture 4">
            <a:extLst>
              <a:ext uri="{FF2B5EF4-FFF2-40B4-BE49-F238E27FC236}">
                <a16:creationId xmlns:a16="http://schemas.microsoft.com/office/drawing/2014/main" id="{4B62B49C-48EE-E669-680A-3FFC740ACEE0}"/>
              </a:ext>
            </a:extLst>
          </p:cNvPr>
          <p:cNvPicPr>
            <a:picLocks noChangeAspect="1"/>
          </p:cNvPicPr>
          <p:nvPr/>
        </p:nvPicPr>
        <p:blipFill>
          <a:blip r:embed="rId3"/>
          <a:srcRect l="16001" r="55626"/>
          <a:stretch/>
        </p:blipFill>
        <p:spPr>
          <a:xfrm>
            <a:off x="20" y="10"/>
            <a:ext cx="3459143" cy="6857990"/>
          </a:xfrm>
          <a:custGeom>
            <a:avLst/>
            <a:gdLst/>
            <a:ahLst/>
            <a:cxnLst/>
            <a:rect l="l" t="t" r="r" b="b"/>
            <a:pathLst>
              <a:path w="3458633" h="6858000">
                <a:moveTo>
                  <a:pt x="0" y="0"/>
                </a:moveTo>
                <a:lnTo>
                  <a:pt x="3174999" y="0"/>
                </a:lnTo>
                <a:lnTo>
                  <a:pt x="2294466" y="5223932"/>
                </a:lnTo>
                <a:lnTo>
                  <a:pt x="3458633" y="6853767"/>
                </a:lnTo>
                <a:lnTo>
                  <a:pt x="0" y="6858000"/>
                </a:lnTo>
                <a:lnTo>
                  <a:pt x="0" y="0"/>
                </a:lnTo>
                <a:close/>
              </a:path>
            </a:pathLst>
          </a:custGeom>
          <a:ln w="38100">
            <a:noFill/>
          </a:ln>
          <a:effectLst/>
        </p:spPr>
      </p:pic>
      <p:sp>
        <p:nvSpPr>
          <p:cNvPr id="3" name="TextBox 2">
            <a:extLst>
              <a:ext uri="{FF2B5EF4-FFF2-40B4-BE49-F238E27FC236}">
                <a16:creationId xmlns:a16="http://schemas.microsoft.com/office/drawing/2014/main" id="{AB5D263A-45C6-FD3C-2773-C54E39F84FCA}"/>
              </a:ext>
            </a:extLst>
          </p:cNvPr>
          <p:cNvSpPr txBox="1"/>
          <p:nvPr/>
        </p:nvSpPr>
        <p:spPr>
          <a:xfrm>
            <a:off x="3843866" y="587829"/>
            <a:ext cx="8348113" cy="6270171"/>
          </a:xfrm>
          <a:prstGeom prst="rect">
            <a:avLst/>
          </a:prstGeom>
        </p:spPr>
        <p:txBody>
          <a:bodyPr vert="horz" lIns="91440" tIns="45720" rIns="91440" bIns="45720" rtlCol="0" anchor="ctr">
            <a:noAutofit/>
          </a:bodyPr>
          <a:lstStyle/>
          <a:p>
            <a:pPr marL="342900" indent="-342900" defTabSz="457200">
              <a:spcBef>
                <a:spcPct val="20000"/>
              </a:spcBef>
              <a:spcAft>
                <a:spcPts val="600"/>
              </a:spcAft>
              <a:buClr>
                <a:schemeClr val="accent1">
                  <a:lumMod val="75000"/>
                </a:schemeClr>
              </a:buClr>
              <a:buSzPct val="145000"/>
              <a:buFont typeface="Arial"/>
              <a:buChar char="•"/>
            </a:pPr>
            <a:r>
              <a:rPr lang="en-US" sz="2400" dirty="0"/>
              <a:t>Sprinkle 20 pollution stickers over your water plants. If pollution lands on the plant, the plant absorbs it! Remove the backing and stick it on the plant. Remove any pollution that does not stick to a plant. </a:t>
            </a:r>
          </a:p>
          <a:p>
            <a:pPr marL="342900" indent="-342900" defTabSz="457200">
              <a:spcBef>
                <a:spcPct val="20000"/>
              </a:spcBef>
              <a:spcAft>
                <a:spcPts val="600"/>
              </a:spcAft>
              <a:buClr>
                <a:schemeClr val="accent1">
                  <a:lumMod val="75000"/>
                </a:schemeClr>
              </a:buClr>
              <a:buSzPct val="145000"/>
              <a:buFont typeface="Arial"/>
              <a:buChar char="•"/>
            </a:pPr>
            <a:r>
              <a:rPr lang="en-US" sz="2400" dirty="0"/>
              <a:t>Each small fish eats two water plants. Draw a line from a small fish to two plants that it eats. Count the number of dots on the plants. Stick that number of dots on the fish. Repeat for each small fish. </a:t>
            </a:r>
          </a:p>
          <a:p>
            <a:pPr marL="342900" indent="-342900" defTabSz="457200">
              <a:spcBef>
                <a:spcPct val="20000"/>
              </a:spcBef>
              <a:spcAft>
                <a:spcPts val="600"/>
              </a:spcAft>
              <a:buClr>
                <a:schemeClr val="accent1">
                  <a:lumMod val="75000"/>
                </a:schemeClr>
              </a:buClr>
              <a:buSzPct val="145000"/>
              <a:buFont typeface="Arial"/>
              <a:buChar char="•"/>
            </a:pPr>
            <a:r>
              <a:rPr lang="en-US" sz="2400" dirty="0"/>
              <a:t>Each large fish eats two small fish. Draw a line from the large fish to two small fish that it eats. Count the number of dots on the small fish. Stick that number of dots on the large fish. Repeat for the other large fish.</a:t>
            </a:r>
          </a:p>
          <a:p>
            <a:pPr marL="342900" indent="-342900" defTabSz="457200">
              <a:spcBef>
                <a:spcPct val="20000"/>
              </a:spcBef>
              <a:spcAft>
                <a:spcPts val="600"/>
              </a:spcAft>
              <a:buClr>
                <a:schemeClr val="accent1">
                  <a:lumMod val="75000"/>
                </a:schemeClr>
              </a:buClr>
              <a:buSzPct val="145000"/>
              <a:buFont typeface="Arial"/>
              <a:buChar char="•"/>
            </a:pPr>
            <a:r>
              <a:rPr lang="en-US" sz="2400" dirty="0"/>
              <a:t>The eagle eats both large fish. Count the dots on both large fish. Stick that number of dots on the eagle. </a:t>
            </a:r>
          </a:p>
        </p:txBody>
      </p:sp>
    </p:spTree>
    <p:extLst>
      <p:ext uri="{BB962C8B-B14F-4D97-AF65-F5344CB8AC3E}">
        <p14:creationId xmlns:p14="http://schemas.microsoft.com/office/powerpoint/2010/main" val="224908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298CA68-AB61-A5AE-5CE7-01A0DD3B65C6}"/>
              </a:ext>
            </a:extLst>
          </p:cNvPr>
          <p:cNvSpPr>
            <a:spLocks noGrp="1"/>
          </p:cNvSpPr>
          <p:nvPr>
            <p:ph idx="1"/>
          </p:nvPr>
        </p:nvSpPr>
        <p:spPr>
          <a:xfrm>
            <a:off x="296333" y="1"/>
            <a:ext cx="11743266" cy="6760028"/>
          </a:xfrm>
        </p:spPr>
        <p:txBody>
          <a:bodyPr>
            <a:normAutofit/>
          </a:bodyPr>
          <a:lstStyle/>
          <a:p>
            <a:pPr marL="0" marR="0" indent="0" algn="ctr">
              <a:spcBef>
                <a:spcPts val="0"/>
              </a:spcBef>
              <a:spcAft>
                <a:spcPts val="0"/>
              </a:spcAft>
              <a:buNone/>
            </a:pPr>
            <a:r>
              <a:rPr lang="en-US" sz="1700" b="1" dirty="0">
                <a:effectLst/>
                <a:latin typeface="Calibri" panose="020F0502020204030204" pitchFamily="34" charset="0"/>
              </a:rPr>
              <a:t>The Mysterious Case of Disappearing Birds</a:t>
            </a:r>
          </a:p>
          <a:p>
            <a:pPr marL="0" marR="0" indent="0">
              <a:spcBef>
                <a:spcPts val="0"/>
              </a:spcBef>
              <a:spcAft>
                <a:spcPts val="0"/>
              </a:spcAft>
              <a:buNone/>
            </a:pPr>
            <a:r>
              <a:rPr lang="en-US" sz="1600" dirty="0">
                <a:effectLst/>
                <a:latin typeface="Calibri" panose="020F0502020204030204" pitchFamily="34" charset="0"/>
              </a:rPr>
              <a:t> </a:t>
            </a:r>
            <a:endParaRPr lang="en-US" sz="1700" dirty="0">
              <a:effectLst/>
              <a:latin typeface="Calibri" panose="020F0502020204030204" pitchFamily="34" charset="0"/>
            </a:endParaRPr>
          </a:p>
          <a:p>
            <a:pPr marL="0" marR="0" indent="0">
              <a:spcBef>
                <a:spcPts val="0"/>
              </a:spcBef>
              <a:spcAft>
                <a:spcPts val="0"/>
              </a:spcAft>
              <a:buNone/>
            </a:pPr>
            <a:r>
              <a:rPr lang="en-US" sz="1700" dirty="0">
                <a:effectLst/>
                <a:latin typeface="Calibri" panose="020F0502020204030204" pitchFamily="34" charset="0"/>
              </a:rPr>
              <a:t>     In the mid-20th century, something strange was happening to birds across America. Eagles, pelicans, and other fish-eating birds were facing a crisis. Their eggs had shells so thin they would break before hatching. Many baby birds weren't surviving, and some bird populations were shrinking fast. Scientists were puzzled: what could be causing this widespread problem?</a:t>
            </a:r>
          </a:p>
          <a:p>
            <a:pPr marL="0" marR="0" indent="0">
              <a:spcBef>
                <a:spcPts val="0"/>
              </a:spcBef>
              <a:spcAft>
                <a:spcPts val="0"/>
              </a:spcAft>
              <a:buNone/>
            </a:pPr>
            <a:r>
              <a:rPr lang="en-US" sz="1700" dirty="0">
                <a:effectLst/>
                <a:latin typeface="Calibri" panose="020F0502020204030204" pitchFamily="34" charset="0"/>
              </a:rPr>
              <a:t>      The culprit, they discovered, was a pesticide called DDT. But how could a chemical sprayed on crops or used to control mosquitoes affect birds that didn't even eat plants or insects? The answer lay in a process scientists call biomagnification.</a:t>
            </a:r>
          </a:p>
          <a:p>
            <a:pPr marL="0" marR="0" indent="0">
              <a:spcBef>
                <a:spcPts val="0"/>
              </a:spcBef>
              <a:spcAft>
                <a:spcPts val="0"/>
              </a:spcAft>
              <a:buNone/>
            </a:pPr>
            <a:r>
              <a:rPr lang="en-US" sz="1700" dirty="0">
                <a:effectLst/>
                <a:latin typeface="Calibri" panose="020F0502020204030204" pitchFamily="34" charset="0"/>
              </a:rPr>
              <a:t> </a:t>
            </a:r>
          </a:p>
          <a:p>
            <a:pPr marL="0" marR="0" indent="0">
              <a:spcBef>
                <a:spcPts val="0"/>
              </a:spcBef>
              <a:spcAft>
                <a:spcPts val="0"/>
              </a:spcAft>
              <a:buNone/>
            </a:pPr>
            <a:r>
              <a:rPr lang="en-US" sz="1700" b="1" dirty="0">
                <a:effectLst/>
                <a:latin typeface="Calibri" panose="020F0502020204030204" pitchFamily="34" charset="0"/>
              </a:rPr>
              <a:t>What is Biomagnification?</a:t>
            </a:r>
            <a:endParaRPr lang="en-US" sz="1700" dirty="0">
              <a:effectLst/>
              <a:latin typeface="Calibri" panose="020F0502020204030204" pitchFamily="34" charset="0"/>
            </a:endParaRPr>
          </a:p>
          <a:p>
            <a:pPr marL="0" marR="0" indent="0">
              <a:spcBef>
                <a:spcPts val="0"/>
              </a:spcBef>
              <a:spcAft>
                <a:spcPts val="0"/>
              </a:spcAft>
              <a:buNone/>
            </a:pPr>
            <a:r>
              <a:rPr lang="en-US" sz="1700" dirty="0">
                <a:effectLst/>
                <a:latin typeface="Calibri" panose="020F0502020204030204" pitchFamily="34" charset="0"/>
              </a:rPr>
              <a:t>      Biomagnification happens when certain harmful chemicals become more concentrated as they move up the food chain. </a:t>
            </a:r>
          </a:p>
          <a:p>
            <a:pPr marL="0" marR="0" indent="0">
              <a:spcBef>
                <a:spcPts val="0"/>
              </a:spcBef>
              <a:spcAft>
                <a:spcPts val="0"/>
              </a:spcAft>
              <a:buNone/>
            </a:pPr>
            <a:r>
              <a:rPr lang="en-US" sz="1700" dirty="0">
                <a:effectLst/>
                <a:latin typeface="Calibri" panose="020F0502020204030204" pitchFamily="34" charset="0"/>
              </a:rPr>
              <a:t>      When DDT was sprayed on crops or in forests, it didn't stay put. It washed into rivers and lakes or settled onto plants. Small animals like insects or tiny water organisms called plankton absorbed the DDT. Once the chemical was in their bodies, it didn't break down. Instead, it stayed stored in their fat.</a:t>
            </a:r>
          </a:p>
          <a:p>
            <a:pPr marL="0" indent="0">
              <a:spcBef>
                <a:spcPts val="0"/>
              </a:spcBef>
              <a:buNone/>
            </a:pPr>
            <a:r>
              <a:rPr lang="en-US" sz="1700" dirty="0">
                <a:latin typeface="Calibri" panose="020F0502020204030204" pitchFamily="34" charset="0"/>
              </a:rPr>
              <a:t>      Not all pollutants build up in the body</a:t>
            </a:r>
            <a:r>
              <a:rPr lang="en-US" sz="1700" b="1" dirty="0">
                <a:latin typeface="Calibri" panose="020F0502020204030204" pitchFamily="34" charset="0"/>
              </a:rPr>
              <a:t>. </a:t>
            </a:r>
            <a:r>
              <a:rPr lang="en-US" sz="1700" dirty="0">
                <a:latin typeface="Calibri" panose="020F0502020204030204" pitchFamily="34" charset="0"/>
              </a:rPr>
              <a:t>Pollutants that that dissolve in water can be released in urine. It's the pollutants that are stored in fat, like DDT, that can cause problems.</a:t>
            </a:r>
          </a:p>
          <a:p>
            <a:pPr marL="0" marR="0" indent="0">
              <a:spcBef>
                <a:spcPts val="0"/>
              </a:spcBef>
              <a:spcAft>
                <a:spcPts val="0"/>
              </a:spcAft>
              <a:buNone/>
            </a:pPr>
            <a:r>
              <a:rPr lang="en-US" sz="1700" dirty="0">
                <a:effectLst/>
                <a:latin typeface="Calibri" panose="020F0502020204030204" pitchFamily="34" charset="0"/>
              </a:rPr>
              <a:t>     When a bigger animal, like a fish, ate a bunch of those smaller creatures, it absorbed all the DDT from the prey. Then, if an even larger predator, like an eagle, ate the fish, the DDT built up even more in the eagle’s body. The higher you go in the food chain, the more DDT there was in each animal.</a:t>
            </a:r>
          </a:p>
          <a:p>
            <a:pPr marL="0" marR="0" indent="0">
              <a:spcBef>
                <a:spcPts val="0"/>
              </a:spcBef>
              <a:spcAft>
                <a:spcPts val="0"/>
              </a:spcAft>
              <a:buNone/>
            </a:pPr>
            <a:r>
              <a:rPr lang="en-US" sz="1700" dirty="0">
                <a:effectLst/>
                <a:latin typeface="Calibri" panose="020F0502020204030204" pitchFamily="34" charset="0"/>
              </a:rPr>
              <a:t>      By the time DDT reached the birds, it was much more concentrated than in the water - sometimes millions of times stronger!</a:t>
            </a:r>
          </a:p>
          <a:p>
            <a:pPr marL="0" marR="0" indent="0">
              <a:spcBef>
                <a:spcPts val="0"/>
              </a:spcBef>
              <a:spcAft>
                <a:spcPts val="0"/>
              </a:spcAft>
              <a:buNone/>
            </a:pPr>
            <a:r>
              <a:rPr lang="en-US" sz="1700" dirty="0">
                <a:effectLst/>
                <a:latin typeface="Calibri" panose="020F0502020204030204" pitchFamily="34" charset="0"/>
              </a:rPr>
              <a:t> </a:t>
            </a:r>
          </a:p>
          <a:p>
            <a:pPr marL="0" marR="0" indent="0">
              <a:spcBef>
                <a:spcPts val="0"/>
              </a:spcBef>
              <a:spcAft>
                <a:spcPts val="0"/>
              </a:spcAft>
              <a:buNone/>
            </a:pPr>
            <a:r>
              <a:rPr lang="en-US" sz="1700" b="1" dirty="0">
                <a:effectLst/>
                <a:latin typeface="Calibri" panose="020F0502020204030204" pitchFamily="34" charset="0"/>
              </a:rPr>
              <a:t>Why It Matters</a:t>
            </a:r>
            <a:endParaRPr lang="en-US" sz="1700" dirty="0">
              <a:effectLst/>
              <a:latin typeface="Calibri" panose="020F0502020204030204" pitchFamily="34" charset="0"/>
            </a:endParaRPr>
          </a:p>
          <a:p>
            <a:pPr marL="0" marR="0" indent="0">
              <a:spcBef>
                <a:spcPts val="0"/>
              </a:spcBef>
              <a:spcAft>
                <a:spcPts val="0"/>
              </a:spcAft>
              <a:buNone/>
            </a:pPr>
            <a:r>
              <a:rPr lang="en-US" sz="1700" dirty="0">
                <a:effectLst/>
                <a:latin typeface="Calibri" panose="020F0502020204030204" pitchFamily="34" charset="0"/>
              </a:rPr>
              <a:t>      In 1972, the United States banned DDT. But biomagnification is still important to understand. Other pollutants can build up in the food chain too, affecting wildlife and humans. Because of biomagnification, chemicals used on land can cause big problems for animals in water and even in the air.</a:t>
            </a:r>
          </a:p>
        </p:txBody>
      </p:sp>
      <p:sp>
        <p:nvSpPr>
          <p:cNvPr id="5" name="Rectangle 4">
            <a:extLst>
              <a:ext uri="{FF2B5EF4-FFF2-40B4-BE49-F238E27FC236}">
                <a16:creationId xmlns:a16="http://schemas.microsoft.com/office/drawing/2014/main" id="{8D1F3108-3CFD-DE32-7BE5-E48D479B3D3F}"/>
              </a:ext>
            </a:extLst>
          </p:cNvPr>
          <p:cNvSpPr/>
          <p:nvPr/>
        </p:nvSpPr>
        <p:spPr>
          <a:xfrm>
            <a:off x="5845628" y="6411686"/>
            <a:ext cx="6193971" cy="34834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indent="0">
              <a:spcBef>
                <a:spcPts val="0"/>
              </a:spcBef>
              <a:spcAft>
                <a:spcPts val="0"/>
              </a:spcAft>
              <a:buNone/>
            </a:pPr>
            <a:r>
              <a:rPr lang="en-US" sz="1800" dirty="0">
                <a:effectLst/>
                <a:latin typeface="Calibri" panose="020F0502020204030204" pitchFamily="34" charset="0"/>
              </a:rPr>
              <a:t> (Writing assisted by AI: Gemini, Chat GPT, and Perplexity)</a:t>
            </a:r>
          </a:p>
        </p:txBody>
      </p:sp>
    </p:spTree>
    <p:extLst>
      <p:ext uri="{BB962C8B-B14F-4D97-AF65-F5344CB8AC3E}">
        <p14:creationId xmlns:p14="http://schemas.microsoft.com/office/powerpoint/2010/main" val="188146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5428F22-76B3-4107-AADE-3F9EC95FD3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346FBCF-5353-4172-96F5-4B7EB07777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90265" y="-12875"/>
            <a:ext cx="2604396" cy="6890194"/>
            <a:chOff x="2199787" y="-12875"/>
            <a:chExt cx="2679011" cy="6890194"/>
          </a:xfrm>
        </p:grpSpPr>
        <p:sp useBgFill="1">
          <p:nvSpPr>
            <p:cNvPr id="12" name="Rectangle 19">
              <a:extLst>
                <a:ext uri="{FF2B5EF4-FFF2-40B4-BE49-F238E27FC236}">
                  <a16:creationId xmlns:a16="http://schemas.microsoft.com/office/drawing/2014/main" id="{343F3E6D-808D-43AD-9485-AD0014BEAE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2">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20">
              <a:extLst>
                <a:ext uri="{FF2B5EF4-FFF2-40B4-BE49-F238E27FC236}">
                  <a16:creationId xmlns:a16="http://schemas.microsoft.com/office/drawing/2014/main" id="{03DB1AC6-5430-4CD3-BD83-86E675A11A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2">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78326E10-C8CB-487F-A110-F861268DE6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60612" y="0"/>
            <a:ext cx="2436813" cy="6858001"/>
            <a:chOff x="1320800" y="0"/>
            <a:chExt cx="2436813" cy="6858001"/>
          </a:xfrm>
        </p:grpSpPr>
        <p:sp>
          <p:nvSpPr>
            <p:cNvPr id="16" name="Freeform 6">
              <a:extLst>
                <a:ext uri="{FF2B5EF4-FFF2-40B4-BE49-F238E27FC236}">
                  <a16:creationId xmlns:a16="http://schemas.microsoft.com/office/drawing/2014/main" id="{3279962B-46D2-4E19-B632-39B80D1E8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7" name="Freeform 7">
              <a:extLst>
                <a:ext uri="{FF2B5EF4-FFF2-40B4-BE49-F238E27FC236}">
                  <a16:creationId xmlns:a16="http://schemas.microsoft.com/office/drawing/2014/main" id="{321A335A-53CB-4C17-AB51-5D9C2DCB4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8" name="Freeform 8">
              <a:extLst>
                <a:ext uri="{FF2B5EF4-FFF2-40B4-BE49-F238E27FC236}">
                  <a16:creationId xmlns:a16="http://schemas.microsoft.com/office/drawing/2014/main" id="{A0E0D557-405B-469F-AEDE-4E3404AA41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9" name="Freeform 9">
              <a:extLst>
                <a:ext uri="{FF2B5EF4-FFF2-40B4-BE49-F238E27FC236}">
                  <a16:creationId xmlns:a16="http://schemas.microsoft.com/office/drawing/2014/main" id="{D8D4E62F-9393-40A6-9E85-9F3B59C46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0" name="Freeform 10">
              <a:extLst>
                <a:ext uri="{FF2B5EF4-FFF2-40B4-BE49-F238E27FC236}">
                  <a16:creationId xmlns:a16="http://schemas.microsoft.com/office/drawing/2014/main" id="{FABD11B1-DE89-45BC-8204-968C88AADC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1" name="Freeform 11">
              <a:extLst>
                <a:ext uri="{FF2B5EF4-FFF2-40B4-BE49-F238E27FC236}">
                  <a16:creationId xmlns:a16="http://schemas.microsoft.com/office/drawing/2014/main" id="{AFA4965A-1FBC-44B8-B96A-3F5275C3AE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94458437-CB03-4A2F-8FFB-5200CC147B08}"/>
              </a:ext>
            </a:extLst>
          </p:cNvPr>
          <p:cNvSpPr>
            <a:spLocks noGrp="1"/>
          </p:cNvSpPr>
          <p:nvPr>
            <p:ph type="title"/>
          </p:nvPr>
        </p:nvSpPr>
        <p:spPr>
          <a:xfrm>
            <a:off x="3843867" y="155474"/>
            <a:ext cx="7345891" cy="1413933"/>
          </a:xfrm>
        </p:spPr>
        <p:txBody>
          <a:bodyPr>
            <a:normAutofit/>
          </a:bodyPr>
          <a:lstStyle/>
          <a:p>
            <a:r>
              <a:rPr lang="en-US" dirty="0"/>
              <a:t>Fish for Dinner? </a:t>
            </a:r>
          </a:p>
        </p:txBody>
      </p:sp>
      <p:pic>
        <p:nvPicPr>
          <p:cNvPr id="5" name="Picture 4" descr="Yellow fishes">
            <a:extLst>
              <a:ext uri="{FF2B5EF4-FFF2-40B4-BE49-F238E27FC236}">
                <a16:creationId xmlns:a16="http://schemas.microsoft.com/office/drawing/2014/main" id="{23B8D39B-A5E7-2778-9983-DF3349BF238E}"/>
              </a:ext>
            </a:extLst>
          </p:cNvPr>
          <p:cNvPicPr>
            <a:picLocks noChangeAspect="1"/>
          </p:cNvPicPr>
          <p:nvPr/>
        </p:nvPicPr>
        <p:blipFill>
          <a:blip r:embed="rId3"/>
          <a:srcRect l="29734" r="36724"/>
          <a:stretch/>
        </p:blipFill>
        <p:spPr>
          <a:xfrm>
            <a:off x="20" y="10"/>
            <a:ext cx="3459143" cy="6857990"/>
          </a:xfrm>
          <a:custGeom>
            <a:avLst/>
            <a:gdLst/>
            <a:ahLst/>
            <a:cxnLst/>
            <a:rect l="l" t="t" r="r" b="b"/>
            <a:pathLst>
              <a:path w="3458633" h="6858000">
                <a:moveTo>
                  <a:pt x="0" y="0"/>
                </a:moveTo>
                <a:lnTo>
                  <a:pt x="3174999" y="0"/>
                </a:lnTo>
                <a:lnTo>
                  <a:pt x="2294466" y="5223932"/>
                </a:lnTo>
                <a:lnTo>
                  <a:pt x="3458633" y="6853767"/>
                </a:lnTo>
                <a:lnTo>
                  <a:pt x="0" y="6858000"/>
                </a:lnTo>
                <a:lnTo>
                  <a:pt x="0" y="0"/>
                </a:lnTo>
                <a:close/>
              </a:path>
            </a:pathLst>
          </a:custGeom>
          <a:ln w="38100">
            <a:noFill/>
          </a:ln>
          <a:effectLst/>
        </p:spPr>
      </p:pic>
      <p:sp>
        <p:nvSpPr>
          <p:cNvPr id="3" name="Content Placeholder 2">
            <a:extLst>
              <a:ext uri="{FF2B5EF4-FFF2-40B4-BE49-F238E27FC236}">
                <a16:creationId xmlns:a16="http://schemas.microsoft.com/office/drawing/2014/main" id="{6410C6A3-BFB8-4148-84D1-8635C6099392}"/>
              </a:ext>
            </a:extLst>
          </p:cNvPr>
          <p:cNvSpPr>
            <a:spLocks noGrp="1"/>
          </p:cNvSpPr>
          <p:nvPr>
            <p:ph idx="1"/>
          </p:nvPr>
        </p:nvSpPr>
        <p:spPr>
          <a:xfrm>
            <a:off x="4099522" y="2059818"/>
            <a:ext cx="7659156" cy="4558696"/>
          </a:xfrm>
        </p:spPr>
        <p:txBody>
          <a:bodyPr>
            <a:normAutofit/>
          </a:bodyPr>
          <a:lstStyle/>
          <a:p>
            <a:pPr marL="0" indent="0">
              <a:lnSpc>
                <a:spcPct val="90000"/>
              </a:lnSpc>
              <a:buNone/>
            </a:pPr>
            <a:r>
              <a:rPr lang="en-US" sz="2800" dirty="0"/>
              <a:t>Compare the Pacific Ocean food web to the list of fish recommended by the EPA. </a:t>
            </a:r>
          </a:p>
          <a:p>
            <a:pPr marL="0" indent="0">
              <a:lnSpc>
                <a:spcPct val="90000"/>
              </a:lnSpc>
              <a:buNone/>
            </a:pPr>
            <a:endParaRPr lang="en-US" sz="2800" dirty="0"/>
          </a:p>
          <a:p>
            <a:pPr marL="0" indent="0">
              <a:lnSpc>
                <a:spcPct val="90000"/>
              </a:lnSpc>
              <a:buNone/>
            </a:pPr>
            <a:r>
              <a:rPr lang="en-US" sz="2800" dirty="0"/>
              <a:t>Why are some of the fish more unsafe than others? That is, what is it about a fish that makes it more likely to be on the "choices to avoid" list rather than the "best choices" list?</a:t>
            </a:r>
          </a:p>
          <a:p>
            <a:pPr marL="0" indent="0">
              <a:lnSpc>
                <a:spcPct val="90000"/>
              </a:lnSpc>
              <a:buNone/>
            </a:pPr>
            <a:r>
              <a:rPr lang="en-US" sz="2800" dirty="0"/>
              <a:t>In your answer, include </a:t>
            </a:r>
            <a:r>
              <a:rPr lang="en-US" sz="2800" i="1" dirty="0"/>
              <a:t>at least </a:t>
            </a:r>
            <a:r>
              <a:rPr lang="en-US" sz="2800" dirty="0"/>
              <a:t>3 of the vocabulary words from our word wall. [</a:t>
            </a:r>
            <a:r>
              <a:rPr lang="en-US" sz="2800" i="1" dirty="0"/>
              <a:t>or, include the words trophic level, food chain, and bioaccumulation</a:t>
            </a:r>
            <a:r>
              <a:rPr lang="en-US" sz="2800" dirty="0"/>
              <a:t>]</a:t>
            </a:r>
          </a:p>
          <a:p>
            <a:pPr marL="0" indent="0">
              <a:lnSpc>
                <a:spcPct val="90000"/>
              </a:lnSpc>
              <a:buNone/>
            </a:pPr>
            <a:endParaRPr lang="en-US" sz="2200" dirty="0"/>
          </a:p>
        </p:txBody>
      </p:sp>
    </p:spTree>
    <p:extLst>
      <p:ext uri="{BB962C8B-B14F-4D97-AF65-F5344CB8AC3E}">
        <p14:creationId xmlns:p14="http://schemas.microsoft.com/office/powerpoint/2010/main" val="2059825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diagram of marine life&#10;&#10;Description automatically generated">
            <a:extLst>
              <a:ext uri="{FF2B5EF4-FFF2-40B4-BE49-F238E27FC236}">
                <a16:creationId xmlns:a16="http://schemas.microsoft.com/office/drawing/2014/main" id="{CD2F204B-6F10-9A0C-643D-5DC9B557AE5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1554" y="66933"/>
            <a:ext cx="10386574" cy="6713007"/>
          </a:xfrm>
        </p:spPr>
      </p:pic>
    </p:spTree>
    <p:extLst>
      <p:ext uri="{BB962C8B-B14F-4D97-AF65-F5344CB8AC3E}">
        <p14:creationId xmlns:p14="http://schemas.microsoft.com/office/powerpoint/2010/main" val="6633165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1AC33-88D6-5BAD-F43B-A42E1CBB09A8}"/>
              </a:ext>
            </a:extLst>
          </p:cNvPr>
          <p:cNvSpPr>
            <a:spLocks noGrp="1"/>
          </p:cNvSpPr>
          <p:nvPr>
            <p:ph type="title"/>
          </p:nvPr>
        </p:nvSpPr>
        <p:spPr>
          <a:xfrm>
            <a:off x="886690" y="27266"/>
            <a:ext cx="10339009" cy="1320800"/>
          </a:xfrm>
        </p:spPr>
        <p:txBody>
          <a:bodyPr/>
          <a:lstStyle/>
          <a:p>
            <a:r>
              <a:rPr lang="en-US" dirty="0"/>
              <a:t>Writing Skill: Cause and Effect (sentence frames)</a:t>
            </a:r>
          </a:p>
        </p:txBody>
      </p:sp>
      <p:sp>
        <p:nvSpPr>
          <p:cNvPr id="3" name="Content Placeholder 2">
            <a:extLst>
              <a:ext uri="{FF2B5EF4-FFF2-40B4-BE49-F238E27FC236}">
                <a16:creationId xmlns:a16="http://schemas.microsoft.com/office/drawing/2014/main" id="{A326DEB2-3EA0-9218-9DC0-7149AD2A1FC5}"/>
              </a:ext>
            </a:extLst>
          </p:cNvPr>
          <p:cNvSpPr>
            <a:spLocks noGrp="1"/>
          </p:cNvSpPr>
          <p:nvPr>
            <p:ph idx="1"/>
          </p:nvPr>
        </p:nvSpPr>
        <p:spPr>
          <a:xfrm>
            <a:off x="1493763" y="1750223"/>
            <a:ext cx="9832328" cy="2940883"/>
          </a:xfrm>
        </p:spPr>
        <p:txBody>
          <a:bodyPr>
            <a:normAutofit/>
          </a:bodyPr>
          <a:lstStyle/>
          <a:p>
            <a:pPr marL="0" marR="0" lvl="0" indent="0">
              <a:lnSpc>
                <a:spcPct val="107000"/>
              </a:lnSpc>
              <a:spcBef>
                <a:spcPts val="0"/>
              </a:spcBef>
              <a:spcAft>
                <a:spcPts val="800"/>
              </a:spcAft>
              <a:buNone/>
            </a:pPr>
            <a:r>
              <a:rPr lang="en-US" sz="3000" i="1" u="sng" dirty="0">
                <a:effectLst/>
                <a:latin typeface="Calibri" panose="020F0502020204030204" pitchFamily="34" charset="0"/>
                <a:ea typeface="Calibri" panose="020F0502020204030204" pitchFamily="34" charset="0"/>
                <a:cs typeface="Times New Roman" panose="02020603050405020304" pitchFamily="18" charset="0"/>
              </a:rPr>
              <a:t>__(cause)___ </a:t>
            </a:r>
            <a:r>
              <a:rPr lang="en-US" sz="3000" dirty="0">
                <a:effectLst/>
                <a:latin typeface="Calibri" panose="020F0502020204030204" pitchFamily="34" charset="0"/>
                <a:ea typeface="Calibri" panose="020F0502020204030204" pitchFamily="34" charset="0"/>
                <a:cs typeface="Times New Roman" panose="02020603050405020304" pitchFamily="18" charset="0"/>
              </a:rPr>
              <a:t>causes </a:t>
            </a:r>
            <a:r>
              <a:rPr lang="en-US" sz="3000" i="1" u="sng" dirty="0">
                <a:effectLst/>
                <a:latin typeface="Calibri" panose="020F0502020204030204" pitchFamily="34" charset="0"/>
                <a:ea typeface="Calibri" panose="020F0502020204030204" pitchFamily="34" charset="0"/>
                <a:cs typeface="Times New Roman" panose="02020603050405020304" pitchFamily="18" charset="0"/>
              </a:rPr>
              <a:t>____(effect)_____</a:t>
            </a:r>
            <a:r>
              <a:rPr lang="en-US" sz="3000" dirty="0">
                <a:effectLst/>
                <a:latin typeface="Calibri" panose="020F0502020204030204" pitchFamily="34" charset="0"/>
                <a:ea typeface="Calibri" panose="020F0502020204030204" pitchFamily="34" charset="0"/>
                <a:cs typeface="Times New Roman" panose="02020603050405020304" pitchFamily="18" charset="0"/>
              </a:rPr>
              <a:t>by _______________ . </a:t>
            </a:r>
          </a:p>
          <a:p>
            <a:pPr marL="114300" marR="0" indent="0">
              <a:lnSpc>
                <a:spcPct val="107000"/>
              </a:lnSpc>
              <a:spcBef>
                <a:spcPts val="0"/>
              </a:spcBef>
              <a:spcAft>
                <a:spcPts val="0"/>
              </a:spcAft>
              <a:buNone/>
            </a:pPr>
            <a:r>
              <a:rPr lang="en-US" sz="3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nSpc>
                <a:spcPct val="107000"/>
              </a:lnSpc>
              <a:spcBef>
                <a:spcPts val="0"/>
              </a:spcBef>
              <a:spcAft>
                <a:spcPts val="0"/>
              </a:spcAft>
              <a:buNone/>
            </a:pPr>
            <a:r>
              <a:rPr lang="en-US" sz="30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Since/Because/Due to   __</a:t>
            </a:r>
            <a:r>
              <a:rPr lang="en-US" sz="3000" i="1" u="sng"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__(cause)_</a:t>
            </a:r>
            <a:r>
              <a:rPr lang="en-US" sz="30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 </a:t>
            </a:r>
            <a:r>
              <a:rPr lang="en-US" sz="3000" i="1" u="sng"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_______(effect)</a:t>
            </a:r>
            <a:r>
              <a:rPr lang="en-US" sz="30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t>
            </a:r>
          </a:p>
          <a:p>
            <a:pPr marL="114300" marR="0" indent="0">
              <a:lnSpc>
                <a:spcPct val="107000"/>
              </a:lnSpc>
              <a:spcBef>
                <a:spcPts val="0"/>
              </a:spcBef>
              <a:spcAft>
                <a:spcPts val="0"/>
              </a:spcAft>
              <a:buNone/>
            </a:pPr>
            <a:r>
              <a:rPr lang="en-US" sz="3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nSpc>
                <a:spcPct val="107000"/>
              </a:lnSpc>
              <a:spcBef>
                <a:spcPts val="0"/>
              </a:spcBef>
              <a:spcAft>
                <a:spcPts val="0"/>
              </a:spcAft>
              <a:buNone/>
            </a:pPr>
            <a:r>
              <a:rPr lang="en-US" sz="3000" i="1" u="sng" dirty="0">
                <a:effectLst/>
                <a:latin typeface="Calibri" panose="020F0502020204030204" pitchFamily="34" charset="0"/>
                <a:ea typeface="Calibri" panose="020F0502020204030204" pitchFamily="34" charset="0"/>
                <a:cs typeface="Times New Roman" panose="02020603050405020304" pitchFamily="18" charset="0"/>
              </a:rPr>
              <a:t>__(effect) _____</a:t>
            </a:r>
            <a:r>
              <a:rPr lang="en-US" sz="3000" dirty="0">
                <a:effectLst/>
                <a:latin typeface="Calibri" panose="020F0502020204030204" pitchFamily="34" charset="0"/>
                <a:ea typeface="Calibri" panose="020F0502020204030204" pitchFamily="34" charset="0"/>
                <a:cs typeface="Times New Roman" panose="02020603050405020304" pitchFamily="18" charset="0"/>
              </a:rPr>
              <a:t>, since/because/due to_</a:t>
            </a:r>
            <a:r>
              <a:rPr lang="en-US" sz="3000" i="1" u="sng" dirty="0">
                <a:effectLst/>
                <a:latin typeface="Calibri" panose="020F0502020204030204" pitchFamily="34" charset="0"/>
                <a:ea typeface="Calibri" panose="020F0502020204030204" pitchFamily="34" charset="0"/>
                <a:cs typeface="Times New Roman" panose="02020603050405020304" pitchFamily="18" charset="0"/>
              </a:rPr>
              <a:t>_(cause)_</a:t>
            </a:r>
            <a:r>
              <a:rPr lang="en-US" sz="3000" dirty="0">
                <a:effectLst/>
                <a:latin typeface="Calibri" panose="020F0502020204030204" pitchFamily="34" charset="0"/>
                <a:ea typeface="Calibri" panose="020F0502020204030204" pitchFamily="34" charset="0"/>
                <a:cs typeface="Times New Roman" panose="02020603050405020304" pitchFamily="18" charset="0"/>
              </a:rPr>
              <a:t> . </a:t>
            </a:r>
          </a:p>
          <a:p>
            <a:pPr marL="0" indent="0">
              <a:buNone/>
            </a:pPr>
            <a:endParaRPr lang="en-US" dirty="0"/>
          </a:p>
        </p:txBody>
      </p:sp>
      <p:sp>
        <p:nvSpPr>
          <p:cNvPr id="4" name="TextBox 3">
            <a:extLst>
              <a:ext uri="{FF2B5EF4-FFF2-40B4-BE49-F238E27FC236}">
                <a16:creationId xmlns:a16="http://schemas.microsoft.com/office/drawing/2014/main" id="{33D2E949-A72F-97FF-B69B-4CF3429765EA}"/>
              </a:ext>
            </a:extLst>
          </p:cNvPr>
          <p:cNvSpPr txBox="1"/>
          <p:nvPr/>
        </p:nvSpPr>
        <p:spPr>
          <a:xfrm>
            <a:off x="79609" y="4831653"/>
            <a:ext cx="12112391" cy="523220"/>
          </a:xfrm>
          <a:prstGeom prst="rect">
            <a:avLst/>
          </a:prstGeom>
          <a:solidFill>
            <a:srgbClr val="FFFF0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rebuchet MS" panose="020B0603020202020204"/>
                <a:ea typeface="+mn-ea"/>
                <a:cs typeface="+mn-cs"/>
              </a:rPr>
              <a:t>Since the</a:t>
            </a:r>
            <a:r>
              <a:rPr kumimoji="0" lang="en-US" sz="2800" b="0" i="0" u="none" strike="noStrike" kern="1200" cap="none" spc="0" normalizeH="0" noProof="0" dirty="0">
                <a:ln>
                  <a:noFill/>
                </a:ln>
                <a:solidFill>
                  <a:prstClr val="black"/>
                </a:solidFill>
                <a:effectLst/>
                <a:uLnTx/>
                <a:uFillTx/>
                <a:latin typeface="Trebuchet MS" panose="020B0603020202020204"/>
                <a:ea typeface="+mn-ea"/>
                <a:cs typeface="+mn-cs"/>
              </a:rPr>
              <a:t> pollutant</a:t>
            </a:r>
            <a:r>
              <a:rPr kumimoji="0" lang="en-US" sz="2800" b="0" i="0" u="none" strike="noStrike" kern="1200" cap="none" spc="0" normalizeH="0" baseline="0" noProof="0" dirty="0">
                <a:ln>
                  <a:noFill/>
                </a:ln>
                <a:solidFill>
                  <a:prstClr val="black"/>
                </a:solidFill>
                <a:effectLst/>
                <a:uLnTx/>
                <a:uFillTx/>
                <a:latin typeface="Trebuchet MS" panose="020B0603020202020204"/>
                <a:ea typeface="+mn-ea"/>
                <a:cs typeface="+mn-cs"/>
              </a:rPr>
              <a:t>______________, ___________________________. </a:t>
            </a:r>
          </a:p>
        </p:txBody>
      </p:sp>
      <p:sp>
        <p:nvSpPr>
          <p:cNvPr id="5" name="TextBox 4">
            <a:extLst>
              <a:ext uri="{FF2B5EF4-FFF2-40B4-BE49-F238E27FC236}">
                <a16:creationId xmlns:a16="http://schemas.microsoft.com/office/drawing/2014/main" id="{BBB7D395-3AA9-61B7-ED41-D674694FAB0B}"/>
              </a:ext>
            </a:extLst>
          </p:cNvPr>
          <p:cNvSpPr txBox="1"/>
          <p:nvPr/>
        </p:nvSpPr>
        <p:spPr>
          <a:xfrm>
            <a:off x="79609" y="5775173"/>
            <a:ext cx="12112391" cy="523220"/>
          </a:xfrm>
          <a:prstGeom prst="rect">
            <a:avLst/>
          </a:prstGeom>
          <a:solidFill>
            <a:srgbClr val="FFFF0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rebuchet MS" panose="020B0603020202020204"/>
                <a:ea typeface="+mn-ea"/>
                <a:cs typeface="+mn-cs"/>
              </a:rPr>
              <a:t>Since the pollutant is </a:t>
            </a:r>
            <a:r>
              <a:rPr kumimoji="0" lang="en-US" sz="2800" b="0" i="0" u="sng" strike="noStrike" kern="1200" cap="none" spc="0" normalizeH="0" baseline="0" noProof="0" dirty="0">
                <a:ln>
                  <a:noFill/>
                </a:ln>
                <a:solidFill>
                  <a:prstClr val="black"/>
                </a:solidFill>
                <a:effectLst/>
                <a:uLnTx/>
                <a:uFillTx/>
                <a:latin typeface="Trebuchet MS" panose="020B0603020202020204"/>
                <a:ea typeface="+mn-ea"/>
                <a:cs typeface="+mn-cs"/>
              </a:rPr>
              <a:t>stored in fat, it stays in</a:t>
            </a:r>
            <a:r>
              <a:rPr kumimoji="0" lang="en-US" sz="2800" b="0" i="0" u="sng" strike="noStrike" kern="1200" cap="none" spc="0" normalizeH="0" noProof="0" dirty="0">
                <a:ln>
                  <a:noFill/>
                </a:ln>
                <a:solidFill>
                  <a:prstClr val="black"/>
                </a:solidFill>
                <a:effectLst/>
                <a:uLnTx/>
                <a:uFillTx/>
                <a:latin typeface="Trebuchet MS" panose="020B0603020202020204"/>
                <a:ea typeface="+mn-ea"/>
                <a:cs typeface="+mn-cs"/>
              </a:rPr>
              <a:t> the body.</a:t>
            </a:r>
            <a:endParaRPr kumimoji="0" lang="en-US" sz="2800" b="0" i="0" u="sng" strike="noStrike" kern="1200" cap="none" spc="0" normalizeH="0" baseline="0" noProof="0" dirty="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21714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5FE23-40ED-4CCD-976F-5F99EDE6DB33}"/>
              </a:ext>
            </a:extLst>
          </p:cNvPr>
          <p:cNvSpPr>
            <a:spLocks noGrp="1"/>
          </p:cNvSpPr>
          <p:nvPr>
            <p:ph type="title"/>
          </p:nvPr>
        </p:nvSpPr>
        <p:spPr>
          <a:xfrm>
            <a:off x="1027111" y="2553509"/>
            <a:ext cx="3333495" cy="1504335"/>
          </a:xfrm>
        </p:spPr>
        <p:txBody>
          <a:bodyPr vert="horz" lIns="91440" tIns="45720" rIns="91440" bIns="45720" rtlCol="0" anchor="ctr">
            <a:normAutofit/>
          </a:bodyPr>
          <a:lstStyle/>
          <a:p>
            <a:r>
              <a:rPr lang="en-US" sz="2400" dirty="0"/>
              <a:t>Writing frames for other tasks</a:t>
            </a:r>
          </a:p>
        </p:txBody>
      </p:sp>
      <p:sp>
        <p:nvSpPr>
          <p:cNvPr id="3" name="TextBox 2">
            <a:extLst>
              <a:ext uri="{FF2B5EF4-FFF2-40B4-BE49-F238E27FC236}">
                <a16:creationId xmlns:a16="http://schemas.microsoft.com/office/drawing/2014/main" id="{1D54835F-F79B-26CD-4B36-B55C331D652C}"/>
              </a:ext>
            </a:extLst>
          </p:cNvPr>
          <p:cNvSpPr txBox="1"/>
          <p:nvPr/>
        </p:nvSpPr>
        <p:spPr>
          <a:xfrm>
            <a:off x="1027111" y="3958684"/>
            <a:ext cx="3333496" cy="1271239"/>
          </a:xfrm>
          <a:prstGeom prst="rect">
            <a:avLst/>
          </a:prstGeom>
        </p:spPr>
        <p:txBody>
          <a:bodyPr vert="horz" lIns="91440" tIns="45720" rIns="91440" bIns="45720" rtlCol="0" anchor="t">
            <a:normAutofit/>
          </a:bodyPr>
          <a:lstStyle/>
          <a:p>
            <a:pPr defTabSz="457200">
              <a:spcBef>
                <a:spcPct val="20000"/>
              </a:spcBef>
              <a:spcAft>
                <a:spcPts val="600"/>
              </a:spcAft>
              <a:buClr>
                <a:schemeClr val="accent1">
                  <a:lumMod val="75000"/>
                </a:schemeClr>
              </a:buClr>
              <a:buSzPct val="145000"/>
            </a:pPr>
            <a:r>
              <a:rPr lang="en-US" sz="1600" dirty="0"/>
              <a:t>Tents for Writing frames found here: </a:t>
            </a:r>
          </a:p>
          <a:p>
            <a:pPr defTabSz="457200">
              <a:spcBef>
                <a:spcPct val="20000"/>
              </a:spcBef>
              <a:spcAft>
                <a:spcPts val="600"/>
              </a:spcAft>
              <a:buClr>
                <a:schemeClr val="accent1">
                  <a:lumMod val="75000"/>
                </a:schemeClr>
              </a:buClr>
              <a:buSzPct val="145000"/>
            </a:pPr>
            <a:r>
              <a:rPr lang="en-US" sz="1600" dirty="0">
                <a:hlinkClick r:id="rId3"/>
              </a:rPr>
              <a:t>https://onceuponasciencebook.com/wp-content/uploads/2011/11/writing-frames.docx</a:t>
            </a:r>
            <a:endParaRPr lang="en-US" sz="1600" dirty="0"/>
          </a:p>
          <a:p>
            <a:pPr marL="285750" indent="-285750" defTabSz="457200">
              <a:spcBef>
                <a:spcPct val="20000"/>
              </a:spcBef>
              <a:spcAft>
                <a:spcPts val="600"/>
              </a:spcAft>
              <a:buClr>
                <a:schemeClr val="accent1">
                  <a:lumMod val="75000"/>
                </a:schemeClr>
              </a:buClr>
              <a:buSzPct val="145000"/>
              <a:buFont typeface="Arial" panose="020B0604020202020204" pitchFamily="34" charset="0"/>
              <a:buChar char="•"/>
            </a:pPr>
            <a:endParaRPr lang="en-US" sz="1600" dirty="0"/>
          </a:p>
        </p:txBody>
      </p:sp>
      <p:pic>
        <p:nvPicPr>
          <p:cNvPr id="5" name="Content Placeholder 4">
            <a:extLst>
              <a:ext uri="{FF2B5EF4-FFF2-40B4-BE49-F238E27FC236}">
                <a16:creationId xmlns:a16="http://schemas.microsoft.com/office/drawing/2014/main" id="{942EA867-29EC-4FDF-A521-3E45437AF53E}"/>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l="4143" t="7022" r="1484"/>
          <a:stretch/>
        </p:blipFill>
        <p:spPr>
          <a:xfrm>
            <a:off x="4360607" y="861263"/>
            <a:ext cx="7718640" cy="547527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12761349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82EEBAC1-A296-723A-D905-A5CD41DCD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461E7B-8495-0B15-8D96-2495E914D60D}"/>
              </a:ext>
            </a:extLst>
          </p:cNvPr>
          <p:cNvSpPr>
            <a:spLocks noGrp="1"/>
          </p:cNvSpPr>
          <p:nvPr>
            <p:ph type="title"/>
          </p:nvPr>
        </p:nvSpPr>
        <p:spPr>
          <a:xfrm>
            <a:off x="1353682" y="2392751"/>
            <a:ext cx="3333495" cy="1504335"/>
          </a:xfrm>
        </p:spPr>
        <p:txBody>
          <a:bodyPr vert="horz" lIns="91440" tIns="45720" rIns="91440" bIns="45720" rtlCol="0" anchor="ctr">
            <a:normAutofit/>
          </a:bodyPr>
          <a:lstStyle/>
          <a:p>
            <a:r>
              <a:rPr lang="en-US" sz="2400" dirty="0"/>
              <a:t>Writing words for other tasks</a:t>
            </a:r>
          </a:p>
        </p:txBody>
      </p:sp>
      <p:sp>
        <p:nvSpPr>
          <p:cNvPr id="6" name="TextBox 5">
            <a:extLst>
              <a:ext uri="{FF2B5EF4-FFF2-40B4-BE49-F238E27FC236}">
                <a16:creationId xmlns:a16="http://schemas.microsoft.com/office/drawing/2014/main" id="{C39982E9-6425-923F-65F8-4C46D04FE71A}"/>
              </a:ext>
            </a:extLst>
          </p:cNvPr>
          <p:cNvSpPr txBox="1"/>
          <p:nvPr/>
        </p:nvSpPr>
        <p:spPr>
          <a:xfrm>
            <a:off x="1484311" y="3897086"/>
            <a:ext cx="3333496" cy="1894114"/>
          </a:xfrm>
          <a:prstGeom prst="rect">
            <a:avLst/>
          </a:prstGeom>
        </p:spPr>
        <p:txBody>
          <a:bodyPr vert="horz" lIns="91440" tIns="45720" rIns="91440" bIns="45720" rtlCol="0" anchor="t">
            <a:normAutofit/>
          </a:bodyPr>
          <a:lstStyle/>
          <a:p>
            <a:pPr defTabSz="457200">
              <a:spcBef>
                <a:spcPct val="20000"/>
              </a:spcBef>
              <a:spcAft>
                <a:spcPts val="600"/>
              </a:spcAft>
              <a:buClr>
                <a:schemeClr val="accent1">
                  <a:lumMod val="75000"/>
                </a:schemeClr>
              </a:buClr>
              <a:buSzPct val="145000"/>
            </a:pPr>
            <a:r>
              <a:rPr lang="en-US" sz="1600" dirty="0"/>
              <a:t>Tents for writing words found here</a:t>
            </a:r>
          </a:p>
          <a:p>
            <a:pPr defTabSz="457200">
              <a:spcBef>
                <a:spcPct val="20000"/>
              </a:spcBef>
              <a:spcAft>
                <a:spcPts val="600"/>
              </a:spcAft>
              <a:buClr>
                <a:schemeClr val="accent1">
                  <a:lumMod val="75000"/>
                </a:schemeClr>
              </a:buClr>
              <a:buSzPct val="145000"/>
            </a:pPr>
            <a:r>
              <a:rPr lang="en-US" sz="1600" dirty="0"/>
              <a:t> </a:t>
            </a:r>
            <a:r>
              <a:rPr lang="en-US" sz="1600" dirty="0">
                <a:hlinkClick r:id="rId3"/>
              </a:rPr>
              <a:t>https://onceuponasciencebook.com/wp-content/uploads/2011/11/writing-words.docx</a:t>
            </a:r>
            <a:endParaRPr lang="en-US" sz="1600" dirty="0"/>
          </a:p>
          <a:p>
            <a:pPr defTabSz="457200">
              <a:spcBef>
                <a:spcPct val="20000"/>
              </a:spcBef>
              <a:spcAft>
                <a:spcPts val="600"/>
              </a:spcAft>
              <a:buClr>
                <a:schemeClr val="accent1">
                  <a:lumMod val="75000"/>
                </a:schemeClr>
              </a:buClr>
              <a:buSzPct val="145000"/>
            </a:pPr>
            <a:endParaRPr lang="en-US" sz="1600" dirty="0"/>
          </a:p>
        </p:txBody>
      </p:sp>
      <p:pic>
        <p:nvPicPr>
          <p:cNvPr id="7" name="Picture 6">
            <a:extLst>
              <a:ext uri="{FF2B5EF4-FFF2-40B4-BE49-F238E27FC236}">
                <a16:creationId xmlns:a16="http://schemas.microsoft.com/office/drawing/2014/main" id="{EEA27B8A-A94C-4B69-E6BB-6789787C1EA7}"/>
              </a:ext>
            </a:extLst>
          </p:cNvPr>
          <p:cNvPicPr>
            <a:picLocks noChangeAspect="1"/>
          </p:cNvPicPr>
          <p:nvPr/>
        </p:nvPicPr>
        <p:blipFill>
          <a:blip r:embed="rId4">
            <a:extLst>
              <a:ext uri="{28A0092B-C50C-407E-A947-70E740481C1C}">
                <a14:useLocalDpi xmlns:a14="http://schemas.microsoft.com/office/drawing/2010/main" val="0"/>
              </a:ext>
            </a:extLst>
          </a:blip>
          <a:srcRect l="3252" t="2602" r="20615" b="5386"/>
          <a:stretch/>
        </p:blipFill>
        <p:spPr>
          <a:xfrm>
            <a:off x="5107737" y="341094"/>
            <a:ext cx="6723706" cy="6175811"/>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41572987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2ACA6-E125-9435-E525-F45B220A46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2A14B5-E392-43FC-08BC-936CA9788CF2}"/>
              </a:ext>
            </a:extLst>
          </p:cNvPr>
          <p:cNvSpPr>
            <a:spLocks noGrp="1"/>
          </p:cNvSpPr>
          <p:nvPr>
            <p:ph type="title"/>
          </p:nvPr>
        </p:nvSpPr>
        <p:spPr>
          <a:xfrm>
            <a:off x="1375454" y="326571"/>
            <a:ext cx="10018713" cy="478971"/>
          </a:xfrm>
        </p:spPr>
        <p:txBody>
          <a:bodyPr>
            <a:normAutofit fontScale="90000"/>
          </a:bodyPr>
          <a:lstStyle/>
          <a:p>
            <a:r>
              <a:rPr lang="en-US" dirty="0"/>
              <a:t>Give the writing assignment a try:</a:t>
            </a:r>
          </a:p>
        </p:txBody>
      </p:sp>
      <p:sp>
        <p:nvSpPr>
          <p:cNvPr id="3" name="Content Placeholder 2">
            <a:extLst>
              <a:ext uri="{FF2B5EF4-FFF2-40B4-BE49-F238E27FC236}">
                <a16:creationId xmlns:a16="http://schemas.microsoft.com/office/drawing/2014/main" id="{A1111AEF-66BD-8CB6-8FAB-264C8F5DB844}"/>
              </a:ext>
            </a:extLst>
          </p:cNvPr>
          <p:cNvSpPr>
            <a:spLocks noGrp="1"/>
          </p:cNvSpPr>
          <p:nvPr>
            <p:ph idx="1"/>
          </p:nvPr>
        </p:nvSpPr>
        <p:spPr>
          <a:xfrm>
            <a:off x="1667933" y="1535877"/>
            <a:ext cx="10393438" cy="5082638"/>
          </a:xfrm>
        </p:spPr>
        <p:txBody>
          <a:bodyPr>
            <a:normAutofit fontScale="92500" lnSpcReduction="20000"/>
          </a:bodyPr>
          <a:lstStyle/>
          <a:p>
            <a:pPr marL="0" indent="0" algn="ctr">
              <a:buNone/>
            </a:pPr>
            <a:r>
              <a:rPr lang="en-US" sz="3000" dirty="0"/>
              <a:t>Compare the Pacific Ocean food web to the list of fish recommended by the EPA. </a:t>
            </a:r>
          </a:p>
          <a:p>
            <a:pPr marL="0" indent="0">
              <a:buNone/>
            </a:pPr>
            <a:endParaRPr lang="en-US" sz="3000" dirty="0"/>
          </a:p>
          <a:p>
            <a:pPr marL="0" indent="0">
              <a:buNone/>
            </a:pPr>
            <a:r>
              <a:rPr lang="en-US" sz="3000" dirty="0"/>
              <a:t>Why are some of the fish more unsafe than others? That is, what is it about a fish that makes it more likely to be on the "choices to avoid" list rather than the "best choices" list?</a:t>
            </a:r>
          </a:p>
          <a:p>
            <a:pPr marL="0" indent="0">
              <a:buNone/>
            </a:pPr>
            <a:r>
              <a:rPr lang="en-US" sz="3000" dirty="0"/>
              <a:t>In your answer, include </a:t>
            </a:r>
            <a:r>
              <a:rPr lang="en-US" sz="3000" i="1" dirty="0"/>
              <a:t>at least </a:t>
            </a:r>
            <a:r>
              <a:rPr lang="en-US" sz="3000" dirty="0"/>
              <a:t>3 of the vocabulary words from our word wall. [</a:t>
            </a:r>
            <a:r>
              <a:rPr lang="en-US" sz="3000" i="1" dirty="0"/>
              <a:t>or, include the words trophic level, food chain, and bioaccumulation</a:t>
            </a:r>
            <a:r>
              <a:rPr lang="en-US" sz="3000" dirty="0"/>
              <a:t>]</a:t>
            </a:r>
          </a:p>
          <a:p>
            <a:pPr marL="0" indent="0">
              <a:buNone/>
            </a:pPr>
            <a:endParaRPr lang="en-US" sz="3000" dirty="0"/>
          </a:p>
          <a:p>
            <a:pPr marL="0" indent="0">
              <a:buNone/>
            </a:pPr>
            <a:r>
              <a:rPr lang="en-US" sz="3000" dirty="0">
                <a:highlight>
                  <a:srgbClr val="FFFF00"/>
                </a:highlight>
              </a:rPr>
              <a:t>You may want to include the cause/ effect sentence we wrote earlier!</a:t>
            </a:r>
          </a:p>
          <a:p>
            <a:pPr marL="0" indent="0">
              <a:buNone/>
            </a:pPr>
            <a:endParaRPr lang="en-US" sz="2400" dirty="0"/>
          </a:p>
        </p:txBody>
      </p:sp>
    </p:spTree>
    <p:extLst>
      <p:ext uri="{BB962C8B-B14F-4D97-AF65-F5344CB8AC3E}">
        <p14:creationId xmlns:p14="http://schemas.microsoft.com/office/powerpoint/2010/main" val="34915889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BA56-D3CA-2E35-3462-3C21BC610704}"/>
              </a:ext>
            </a:extLst>
          </p:cNvPr>
          <p:cNvSpPr>
            <a:spLocks noGrp="1"/>
          </p:cNvSpPr>
          <p:nvPr>
            <p:ph type="title"/>
          </p:nvPr>
        </p:nvSpPr>
        <p:spPr/>
        <p:txBody>
          <a:bodyPr/>
          <a:lstStyle/>
          <a:p>
            <a:pPr algn="ctr"/>
            <a:r>
              <a:rPr lang="en-US" dirty="0"/>
              <a:t>Two directions support could take from here:</a:t>
            </a:r>
          </a:p>
        </p:txBody>
      </p:sp>
      <p:graphicFrame>
        <p:nvGraphicFramePr>
          <p:cNvPr id="4" name="Content Placeholder 3">
            <a:extLst>
              <a:ext uri="{FF2B5EF4-FFF2-40B4-BE49-F238E27FC236}">
                <a16:creationId xmlns:a16="http://schemas.microsoft.com/office/drawing/2014/main" id="{9780CAA8-87FC-7181-32D1-C9212C51EBA0}"/>
              </a:ext>
            </a:extLst>
          </p:cNvPr>
          <p:cNvGraphicFramePr>
            <a:graphicFrameLocks noGrp="1"/>
          </p:cNvGraphicFramePr>
          <p:nvPr>
            <p:ph idx="1"/>
            <p:extLst>
              <p:ext uri="{D42A27DB-BD31-4B8C-83A1-F6EECF244321}">
                <p14:modId xmlns:p14="http://schemas.microsoft.com/office/powerpoint/2010/main" val="3348130317"/>
              </p:ext>
            </p:extLst>
          </p:nvPr>
        </p:nvGraphicFramePr>
        <p:xfrm>
          <a:off x="2593219" y="2438399"/>
          <a:ext cx="10415209" cy="38807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52581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E-X--P---A----N-----D</a:t>
            </a:r>
          </a:p>
        </p:txBody>
      </p:sp>
      <p:sp>
        <p:nvSpPr>
          <p:cNvPr id="3" name="Content Placeholder 2"/>
          <p:cNvSpPr>
            <a:spLocks noGrp="1"/>
          </p:cNvSpPr>
          <p:nvPr>
            <p:ph idx="1"/>
          </p:nvPr>
        </p:nvSpPr>
        <p:spPr>
          <a:xfrm>
            <a:off x="1630680" y="2053549"/>
            <a:ext cx="10058400" cy="3576060"/>
          </a:xfrm>
        </p:spPr>
        <p:txBody>
          <a:bodyPr>
            <a:normAutofit/>
          </a:bodyPr>
          <a:lstStyle/>
          <a:p>
            <a:pPr>
              <a:buFont typeface="Arial" panose="020B0604020202020204" pitchFamily="34" charset="0"/>
              <a:buChar char="•"/>
            </a:pPr>
            <a:r>
              <a:rPr lang="en-US" sz="3600" dirty="0"/>
              <a:t>Add a “because” to your response.</a:t>
            </a:r>
          </a:p>
          <a:p>
            <a:pPr>
              <a:buFont typeface="Arial" panose="020B0604020202020204" pitchFamily="34" charset="0"/>
              <a:buChar char="•"/>
            </a:pPr>
            <a:r>
              <a:rPr lang="en-US" sz="3600" dirty="0"/>
              <a:t>Add a “for example” to your response.</a:t>
            </a:r>
          </a:p>
          <a:p>
            <a:pPr>
              <a:buFont typeface="Arial" panose="020B0604020202020204" pitchFamily="34" charset="0"/>
              <a:buChar char="•"/>
            </a:pPr>
            <a:r>
              <a:rPr lang="en-US" sz="3600" dirty="0"/>
              <a:t>Add a picture or diagram to your response. (Be sure to refer to it in words, with something like, “As you can see in the diagram…”)</a:t>
            </a:r>
          </a:p>
        </p:txBody>
      </p:sp>
      <p:sp>
        <p:nvSpPr>
          <p:cNvPr id="4" name="Rectangle 3">
            <a:extLst>
              <a:ext uri="{FF2B5EF4-FFF2-40B4-BE49-F238E27FC236}">
                <a16:creationId xmlns:a16="http://schemas.microsoft.com/office/drawing/2014/main" id="{92713DAD-30EE-07B6-3064-FEB046738DF6}"/>
              </a:ext>
            </a:extLst>
          </p:cNvPr>
          <p:cNvSpPr/>
          <p:nvPr/>
        </p:nvSpPr>
        <p:spPr>
          <a:xfrm>
            <a:off x="6422571" y="5869094"/>
            <a:ext cx="4672149" cy="81473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Give this a try on your own response.</a:t>
            </a:r>
          </a:p>
        </p:txBody>
      </p:sp>
    </p:spTree>
    <p:extLst>
      <p:ext uri="{BB962C8B-B14F-4D97-AF65-F5344CB8AC3E}">
        <p14:creationId xmlns:p14="http://schemas.microsoft.com/office/powerpoint/2010/main" val="225174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additive="base">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 calcmode="lin" valueType="num">
                                      <p:cBhvr additive="base">
                                        <p:cTn id="26"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E9CB6-6B04-4662-B3CC-A67EEDED7888}"/>
              </a:ext>
            </a:extLst>
          </p:cNvPr>
          <p:cNvSpPr>
            <a:spLocks noGrp="1"/>
          </p:cNvSpPr>
          <p:nvPr>
            <p:ph type="title"/>
          </p:nvPr>
        </p:nvSpPr>
        <p:spPr>
          <a:xfrm>
            <a:off x="1397225" y="-228600"/>
            <a:ext cx="10018713" cy="1752599"/>
          </a:xfrm>
        </p:spPr>
        <p:txBody>
          <a:bodyPr/>
          <a:lstStyle/>
          <a:p>
            <a:r>
              <a:rPr lang="en-US" dirty="0"/>
              <a:t>How could we frame this entire response?  (students must help!)</a:t>
            </a:r>
          </a:p>
        </p:txBody>
      </p:sp>
      <p:sp>
        <p:nvSpPr>
          <p:cNvPr id="4" name="TextBox 3">
            <a:extLst>
              <a:ext uri="{FF2B5EF4-FFF2-40B4-BE49-F238E27FC236}">
                <a16:creationId xmlns:a16="http://schemas.microsoft.com/office/drawing/2014/main" id="{60241293-6E9B-8178-F364-9360CE45485A}"/>
              </a:ext>
            </a:extLst>
          </p:cNvPr>
          <p:cNvSpPr txBox="1"/>
          <p:nvPr/>
        </p:nvSpPr>
        <p:spPr>
          <a:xfrm>
            <a:off x="2478767" y="1948542"/>
            <a:ext cx="8937171" cy="4154984"/>
          </a:xfrm>
          <a:prstGeom prst="rect">
            <a:avLst/>
          </a:prstGeom>
          <a:noFill/>
        </p:spPr>
        <p:txBody>
          <a:bodyPr wrap="square" rtlCol="0">
            <a:spAutoFit/>
          </a:bodyPr>
          <a:lstStyle/>
          <a:p>
            <a:r>
              <a:rPr lang="en-US" sz="2400" dirty="0"/>
              <a:t>The EPA ranks fish based on _________________________________. </a:t>
            </a:r>
          </a:p>
          <a:p>
            <a:endParaRPr lang="en-US" sz="2400" dirty="0"/>
          </a:p>
          <a:p>
            <a:r>
              <a:rPr lang="en-US" sz="2400" dirty="0">
                <a:highlight>
                  <a:srgbClr val="FFFF00"/>
                </a:highlight>
              </a:rPr>
              <a:t>Since this pollution is stored in fat, it stays in the body. </a:t>
            </a:r>
          </a:p>
          <a:p>
            <a:endParaRPr lang="en-US" sz="2400" dirty="0"/>
          </a:p>
          <a:p>
            <a:r>
              <a:rPr lang="en-US" sz="2400" dirty="0"/>
              <a:t>The fish that should be avoided are all ________________________. </a:t>
            </a:r>
          </a:p>
          <a:p>
            <a:endParaRPr lang="en-US" sz="2400" dirty="0"/>
          </a:p>
          <a:p>
            <a:r>
              <a:rPr lang="en-US" sz="2400" dirty="0"/>
              <a:t>First, the pollution _________________________________. </a:t>
            </a:r>
          </a:p>
          <a:p>
            <a:endParaRPr lang="en-US" sz="2400" dirty="0"/>
          </a:p>
          <a:p>
            <a:r>
              <a:rPr lang="en-US" sz="2400" dirty="0"/>
              <a:t>Then, _________________________. Then, _____________________.</a:t>
            </a:r>
          </a:p>
          <a:p>
            <a:endParaRPr lang="en-US" sz="2400" dirty="0"/>
          </a:p>
          <a:p>
            <a:r>
              <a:rPr lang="en-US" sz="2400" dirty="0"/>
              <a:t>This process is called ____________________________.</a:t>
            </a:r>
          </a:p>
        </p:txBody>
      </p:sp>
    </p:spTree>
    <p:extLst>
      <p:ext uri="{BB962C8B-B14F-4D97-AF65-F5344CB8AC3E}">
        <p14:creationId xmlns:p14="http://schemas.microsoft.com/office/powerpoint/2010/main" val="14245231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2F76D-5BD1-B0E5-DE4B-83017AFA3089}"/>
              </a:ext>
            </a:extLst>
          </p:cNvPr>
          <p:cNvSpPr>
            <a:spLocks noGrp="1"/>
          </p:cNvSpPr>
          <p:nvPr>
            <p:ph type="title"/>
          </p:nvPr>
        </p:nvSpPr>
        <p:spPr/>
        <p:txBody>
          <a:bodyPr/>
          <a:lstStyle/>
          <a:p>
            <a:r>
              <a:rPr lang="en-US" dirty="0"/>
              <a:t>Writing support we used in this lesson</a:t>
            </a:r>
          </a:p>
        </p:txBody>
      </p:sp>
      <p:sp>
        <p:nvSpPr>
          <p:cNvPr id="3" name="Content Placeholder 2">
            <a:extLst>
              <a:ext uri="{FF2B5EF4-FFF2-40B4-BE49-F238E27FC236}">
                <a16:creationId xmlns:a16="http://schemas.microsoft.com/office/drawing/2014/main" id="{0A9F04BF-71A5-B0CD-C929-73DEEF448D1F}"/>
              </a:ext>
            </a:extLst>
          </p:cNvPr>
          <p:cNvSpPr>
            <a:spLocks noGrp="1"/>
          </p:cNvSpPr>
          <p:nvPr>
            <p:ph idx="1"/>
          </p:nvPr>
        </p:nvSpPr>
        <p:spPr/>
        <p:txBody>
          <a:bodyPr/>
          <a:lstStyle/>
          <a:p>
            <a:r>
              <a:rPr lang="en-US" sz="3600" dirty="0"/>
              <a:t>Sentence Frames and Writing Words</a:t>
            </a:r>
          </a:p>
          <a:p>
            <a:r>
              <a:rPr lang="en-US" sz="3600" dirty="0"/>
              <a:t>EXPAND protocol</a:t>
            </a:r>
          </a:p>
          <a:p>
            <a:r>
              <a:rPr lang="en-US" sz="3600" dirty="0"/>
              <a:t>Framing the entire piece together</a:t>
            </a:r>
          </a:p>
          <a:p>
            <a:endParaRPr lang="en-US" dirty="0"/>
          </a:p>
        </p:txBody>
      </p:sp>
    </p:spTree>
    <p:extLst>
      <p:ext uri="{BB962C8B-B14F-4D97-AF65-F5344CB8AC3E}">
        <p14:creationId xmlns:p14="http://schemas.microsoft.com/office/powerpoint/2010/main" val="6340436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9D059B6-ADD8-488A-B346-63289E90D1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8" name="Freeform 6">
              <a:extLst>
                <a:ext uri="{FF2B5EF4-FFF2-40B4-BE49-F238E27FC236}">
                  <a16:creationId xmlns:a16="http://schemas.microsoft.com/office/drawing/2014/main" id="{F69B42B4-BC82-4495-A6F9-A28167B56A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9" name="Freeform 7">
              <a:extLst>
                <a:ext uri="{FF2B5EF4-FFF2-40B4-BE49-F238E27FC236}">
                  <a16:creationId xmlns:a16="http://schemas.microsoft.com/office/drawing/2014/main" id="{83CC168C-2AD4-4FFB-9F25-420ED6514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10" name="Freeform 9">
              <a:extLst>
                <a:ext uri="{FF2B5EF4-FFF2-40B4-BE49-F238E27FC236}">
                  <a16:creationId xmlns:a16="http://schemas.microsoft.com/office/drawing/2014/main" id="{6C9F369A-6158-4AE8-BA04-138A9DFFAE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11" name="Freeform 10">
              <a:extLst>
                <a:ext uri="{FF2B5EF4-FFF2-40B4-BE49-F238E27FC236}">
                  <a16:creationId xmlns:a16="http://schemas.microsoft.com/office/drawing/2014/main" id="{FC7B1DF4-AD98-42A8-820F-667A3DCC40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12" name="Freeform 11">
              <a:extLst>
                <a:ext uri="{FF2B5EF4-FFF2-40B4-BE49-F238E27FC236}">
                  <a16:creationId xmlns:a16="http://schemas.microsoft.com/office/drawing/2014/main" id="{61C58B74-3656-4FD5-AC47-EE3A59EBB8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13" name="Freeform 12">
              <a:extLst>
                <a:ext uri="{FF2B5EF4-FFF2-40B4-BE49-F238E27FC236}">
                  <a16:creationId xmlns:a16="http://schemas.microsoft.com/office/drawing/2014/main" id="{8B349A01-D803-4A18-B608-47BFCED43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useBgFill="1">
        <p:nvSpPr>
          <p:cNvPr id="15" name="Rectangle 14">
            <a:extLst>
              <a:ext uri="{FF2B5EF4-FFF2-40B4-BE49-F238E27FC236}">
                <a16:creationId xmlns:a16="http://schemas.microsoft.com/office/drawing/2014/main" id="{E5A92FE9-DB05-4D0D-AF5A-BE8664B9FF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a:extLst>
              <a:ext uri="{FF2B5EF4-FFF2-40B4-BE49-F238E27FC236}">
                <a16:creationId xmlns:a16="http://schemas.microsoft.com/office/drawing/2014/main" id="{53D9B26A-5143-49A7-BA98-D871D5BD71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526211" y="1"/>
            <a:ext cx="5014912" cy="6857999"/>
            <a:chOff x="2928938" y="-4763"/>
            <a:chExt cx="5014912" cy="6862763"/>
          </a:xfrm>
        </p:grpSpPr>
        <p:sp>
          <p:nvSpPr>
            <p:cNvPr id="18" name="Freeform 6">
              <a:extLst>
                <a:ext uri="{FF2B5EF4-FFF2-40B4-BE49-F238E27FC236}">
                  <a16:creationId xmlns:a16="http://schemas.microsoft.com/office/drawing/2014/main" id="{68B85E55-A2A1-4682-B891-F201358A92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9" name="Freeform 7">
              <a:extLst>
                <a:ext uri="{FF2B5EF4-FFF2-40B4-BE49-F238E27FC236}">
                  <a16:creationId xmlns:a16="http://schemas.microsoft.com/office/drawing/2014/main" id="{45EF6EDB-9B5D-49E9-96FA-1AE08BF95E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20" name="Freeform 12">
              <a:extLst>
                <a:ext uri="{FF2B5EF4-FFF2-40B4-BE49-F238E27FC236}">
                  <a16:creationId xmlns:a16="http://schemas.microsoft.com/office/drawing/2014/main" id="{38338226-D6E2-4EEE-B271-DB4BD096DB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21" name="Freeform 13">
              <a:extLst>
                <a:ext uri="{FF2B5EF4-FFF2-40B4-BE49-F238E27FC236}">
                  <a16:creationId xmlns:a16="http://schemas.microsoft.com/office/drawing/2014/main" id="{4878FB48-17B3-4A11-8025-DE0945CD4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22" name="Freeform 14">
              <a:extLst>
                <a:ext uri="{FF2B5EF4-FFF2-40B4-BE49-F238E27FC236}">
                  <a16:creationId xmlns:a16="http://schemas.microsoft.com/office/drawing/2014/main" id="{4150A21C-DD6D-4D3C-9E95-7A3CA263BE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23" name="Freeform 15">
              <a:extLst>
                <a:ext uri="{FF2B5EF4-FFF2-40B4-BE49-F238E27FC236}">
                  <a16:creationId xmlns:a16="http://schemas.microsoft.com/office/drawing/2014/main" id="{7505BF04-104D-4180-A284-42FCD6B04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7B2E3FE7-52C9-F245-FEE1-E2852344A0D5}"/>
              </a:ext>
            </a:extLst>
          </p:cNvPr>
          <p:cNvSpPr>
            <a:spLocks noGrp="1"/>
          </p:cNvSpPr>
          <p:nvPr>
            <p:ph type="title"/>
          </p:nvPr>
        </p:nvSpPr>
        <p:spPr>
          <a:xfrm>
            <a:off x="1018190" y="924232"/>
            <a:ext cx="8174971" cy="3285866"/>
          </a:xfrm>
        </p:spPr>
        <p:txBody>
          <a:bodyPr vert="horz" lIns="91440" tIns="45720" rIns="91440" bIns="45720" rtlCol="0" anchor="b">
            <a:normAutofit/>
          </a:bodyPr>
          <a:lstStyle/>
          <a:p>
            <a:pPr algn="l"/>
            <a:r>
              <a:rPr lang="en-US" sz="6200"/>
              <a:t>Preparing Your Writing Assignment</a:t>
            </a:r>
          </a:p>
        </p:txBody>
      </p:sp>
    </p:spTree>
    <p:extLst>
      <p:ext uri="{BB962C8B-B14F-4D97-AF65-F5344CB8AC3E}">
        <p14:creationId xmlns:p14="http://schemas.microsoft.com/office/powerpoint/2010/main" val="65390820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4C41CF4-4A13-4AA9-9300-CB7A2E37C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047326FA-356F-6F90-6B7C-7F2D000B90B0}"/>
              </a:ext>
            </a:extLst>
          </p:cNvPr>
          <p:cNvSpPr>
            <a:spLocks noGrp="1"/>
          </p:cNvSpPr>
          <p:nvPr>
            <p:ph type="title"/>
          </p:nvPr>
        </p:nvSpPr>
        <p:spPr>
          <a:xfrm>
            <a:off x="683609" y="764372"/>
            <a:ext cx="3173688" cy="5216013"/>
          </a:xfrm>
        </p:spPr>
        <p:txBody>
          <a:bodyPr>
            <a:normAutofit/>
          </a:bodyPr>
          <a:lstStyle/>
          <a:p>
            <a:pPr algn="l"/>
            <a:r>
              <a:rPr lang="en-US" dirty="0"/>
              <a:t>Start with a good prompt.</a:t>
            </a:r>
            <a:endParaRPr lang="en-US"/>
          </a:p>
        </p:txBody>
      </p:sp>
      <p:cxnSp>
        <p:nvCxnSpPr>
          <p:cNvPr id="10" name="Straight Connector 9">
            <a:extLst>
              <a:ext uri="{FF2B5EF4-FFF2-40B4-BE49-F238E27FC236}">
                <a16:creationId xmlns:a16="http://schemas.microsoft.com/office/drawing/2014/main" id="{7A77B115-9FF3-46AE-AE08-826DEB9A62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27197" y="1923563"/>
            <a:ext cx="0" cy="301752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EC18909-5E22-FACE-831F-FE0DF492B98E}"/>
              </a:ext>
            </a:extLst>
          </p:cNvPr>
          <p:cNvSpPr>
            <a:spLocks noGrp="1"/>
          </p:cNvSpPr>
          <p:nvPr>
            <p:ph idx="1"/>
          </p:nvPr>
        </p:nvSpPr>
        <p:spPr>
          <a:xfrm>
            <a:off x="4370138" y="234176"/>
            <a:ext cx="7086600" cy="6623824"/>
          </a:xfrm>
        </p:spPr>
        <p:txBody>
          <a:bodyPr anchor="ctr">
            <a:normAutofit fontScale="92500"/>
          </a:bodyPr>
          <a:lstStyle/>
          <a:p>
            <a:pPr marL="0" indent="0">
              <a:buNone/>
            </a:pPr>
            <a:r>
              <a:rPr lang="en-US" dirty="0"/>
              <a:t>Some types of questions that make good writing prompts:</a:t>
            </a:r>
          </a:p>
          <a:p>
            <a:r>
              <a:rPr lang="en-US" b="1" dirty="0"/>
              <a:t>They might explain an observation they made during the exploration.</a:t>
            </a:r>
            <a:r>
              <a:rPr lang="en-US" dirty="0"/>
              <a:t> (</a:t>
            </a:r>
            <a:r>
              <a:rPr lang="en-US" sz="2000" dirty="0" err="1"/>
              <a:t>ie</a:t>
            </a:r>
            <a:r>
              <a:rPr lang="en-US" dirty="0"/>
              <a:t>, why did the lightbulb only light for some of the circuits?)</a:t>
            </a:r>
          </a:p>
          <a:p>
            <a:r>
              <a:rPr lang="en-US" b="1" dirty="0"/>
              <a:t>They might practice their new vocabulary to re-describe something they saw in the exploration.</a:t>
            </a:r>
            <a:r>
              <a:rPr lang="en-US" dirty="0"/>
              <a:t> (</a:t>
            </a:r>
            <a:r>
              <a:rPr lang="en-US" sz="2000" dirty="0" err="1"/>
              <a:t>ie</a:t>
            </a:r>
            <a:r>
              <a:rPr lang="en-US" dirty="0"/>
              <a:t>, Describe what happened when you sprayed your mountain with water, using the words erosion and deposition.)</a:t>
            </a:r>
          </a:p>
          <a:p>
            <a:r>
              <a:rPr lang="en-US" b="1" dirty="0"/>
              <a:t>They might apply their knowledge to a new situation. </a:t>
            </a:r>
            <a:r>
              <a:rPr lang="en-US" dirty="0"/>
              <a:t>(</a:t>
            </a:r>
            <a:r>
              <a:rPr lang="en-US" sz="2000" dirty="0" err="1"/>
              <a:t>ie</a:t>
            </a:r>
            <a:r>
              <a:rPr lang="en-US" dirty="0"/>
              <a:t>, Suppose a toy man fell off a boat off the coast of Savannah. Where would you expect it to go and why?)</a:t>
            </a:r>
          </a:p>
          <a:p>
            <a:r>
              <a:rPr lang="en-US" b="1" dirty="0"/>
              <a:t>They might propose an engineering solution. </a:t>
            </a:r>
            <a:r>
              <a:rPr lang="en-US" dirty="0"/>
              <a:t>(</a:t>
            </a:r>
            <a:r>
              <a:rPr lang="en-US" sz="2000" dirty="0" err="1"/>
              <a:t>ie</a:t>
            </a:r>
            <a:r>
              <a:rPr lang="en-US" dirty="0"/>
              <a:t>, See this thing I built…I’m losing too much energy at this spot. Propose a way to reduce how much energy is getting used up there and explain why it would help.)</a:t>
            </a:r>
          </a:p>
        </p:txBody>
      </p:sp>
    </p:spTree>
    <p:extLst>
      <p:ext uri="{BB962C8B-B14F-4D97-AF65-F5344CB8AC3E}">
        <p14:creationId xmlns:p14="http://schemas.microsoft.com/office/powerpoint/2010/main" val="2213219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CE19675-FA67-A230-1697-81909AE3E09C}"/>
              </a:ext>
            </a:extLst>
          </p:cNvPr>
          <p:cNvSpPr>
            <a:spLocks noGrp="1"/>
          </p:cNvSpPr>
          <p:nvPr>
            <p:ph type="title"/>
          </p:nvPr>
        </p:nvSpPr>
        <p:spPr>
          <a:xfrm>
            <a:off x="535021" y="685800"/>
            <a:ext cx="2639962" cy="5105400"/>
          </a:xfrm>
        </p:spPr>
        <p:txBody>
          <a:bodyPr>
            <a:normAutofit/>
          </a:bodyPr>
          <a:lstStyle/>
          <a:p>
            <a:r>
              <a:rPr lang="en-US">
                <a:solidFill>
                  <a:srgbClr val="FFFFFF"/>
                </a:solidFill>
              </a:rPr>
              <a:t>Write your own response.</a:t>
            </a:r>
          </a:p>
        </p:txBody>
      </p:sp>
      <p:grpSp>
        <p:nvGrpSpPr>
          <p:cNvPr id="13" name="Group 1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graphicFrame>
        <p:nvGraphicFramePr>
          <p:cNvPr id="5" name="Content Placeholder 2">
            <a:extLst>
              <a:ext uri="{FF2B5EF4-FFF2-40B4-BE49-F238E27FC236}">
                <a16:creationId xmlns:a16="http://schemas.microsoft.com/office/drawing/2014/main" id="{68DFB2A4-27D4-9193-2860-0E84350CF5D6}"/>
              </a:ext>
            </a:extLst>
          </p:cNvPr>
          <p:cNvGraphicFramePr>
            <a:graphicFrameLocks noGrp="1"/>
          </p:cNvGraphicFramePr>
          <p:nvPr>
            <p:ph idx="1"/>
            <p:extLst>
              <p:ext uri="{D42A27DB-BD31-4B8C-83A1-F6EECF244321}">
                <p14:modId xmlns:p14="http://schemas.microsoft.com/office/powerpoint/2010/main" val="509740437"/>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740617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51806"/>
          <a:stretch/>
        </p:blipFill>
        <p:spPr>
          <a:xfrm>
            <a:off x="6169439" y="835790"/>
            <a:ext cx="5494806" cy="2235987"/>
          </a:xfrm>
          <a:prstGeom prst="rect">
            <a:avLst/>
          </a:prstGeom>
        </p:spPr>
      </p:pic>
      <p:sp>
        <p:nvSpPr>
          <p:cNvPr id="9" name="TextBox 8">
            <a:extLst>
              <a:ext uri="{FF2B5EF4-FFF2-40B4-BE49-F238E27FC236}">
                <a16:creationId xmlns:a16="http://schemas.microsoft.com/office/drawing/2014/main" id="{F668D0B3-7015-2FAF-63B8-37A97B328AE1}"/>
              </a:ext>
            </a:extLst>
          </p:cNvPr>
          <p:cNvSpPr txBox="1"/>
          <p:nvPr/>
        </p:nvSpPr>
        <p:spPr>
          <a:xfrm flipH="1">
            <a:off x="6169439" y="199517"/>
            <a:ext cx="3131064" cy="523220"/>
          </a:xfrm>
          <a:prstGeom prst="rect">
            <a:avLst/>
          </a:prstGeom>
          <a:noFill/>
        </p:spPr>
        <p:txBody>
          <a:bodyPr wrap="square" rtlCol="0">
            <a:spAutoFit/>
          </a:bodyPr>
          <a:lstStyle/>
          <a:p>
            <a:r>
              <a:rPr lang="en-US" sz="2800" dirty="0"/>
              <a:t>Contact Me: </a:t>
            </a:r>
          </a:p>
        </p:txBody>
      </p:sp>
      <p:sp>
        <p:nvSpPr>
          <p:cNvPr id="10" name="Arrow: Left 9">
            <a:extLst>
              <a:ext uri="{FF2B5EF4-FFF2-40B4-BE49-F238E27FC236}">
                <a16:creationId xmlns:a16="http://schemas.microsoft.com/office/drawing/2014/main" id="{80A89D3A-D73D-266B-3364-0B1E943136A5}"/>
              </a:ext>
            </a:extLst>
          </p:cNvPr>
          <p:cNvSpPr/>
          <p:nvPr/>
        </p:nvSpPr>
        <p:spPr>
          <a:xfrm>
            <a:off x="6523688" y="4774596"/>
            <a:ext cx="2422566" cy="1247614"/>
          </a:xfrm>
          <a:prstGeom prst="lef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Session Evaluation</a:t>
            </a:r>
          </a:p>
        </p:txBody>
      </p:sp>
      <p:sp>
        <p:nvSpPr>
          <p:cNvPr id="2" name="TextBox 1">
            <a:extLst>
              <a:ext uri="{FF2B5EF4-FFF2-40B4-BE49-F238E27FC236}">
                <a16:creationId xmlns:a16="http://schemas.microsoft.com/office/drawing/2014/main" id="{61A83DFD-1055-AB0F-1A49-20E93A364010}"/>
              </a:ext>
            </a:extLst>
          </p:cNvPr>
          <p:cNvSpPr txBox="1"/>
          <p:nvPr/>
        </p:nvSpPr>
        <p:spPr>
          <a:xfrm>
            <a:off x="5595322" y="3535763"/>
            <a:ext cx="6596678" cy="584775"/>
          </a:xfrm>
          <a:prstGeom prst="rect">
            <a:avLst/>
          </a:prstGeom>
          <a:noFill/>
        </p:spPr>
        <p:txBody>
          <a:bodyPr wrap="none" rtlCol="0">
            <a:spAutoFit/>
          </a:bodyPr>
          <a:lstStyle/>
          <a:p>
            <a:r>
              <a:rPr lang="en-US" sz="3200" b="1" dirty="0"/>
              <a:t>Thank you for your participation!</a:t>
            </a:r>
          </a:p>
        </p:txBody>
      </p:sp>
      <p:pic>
        <p:nvPicPr>
          <p:cNvPr id="3" name="Picture 2">
            <a:extLst>
              <a:ext uri="{FF2B5EF4-FFF2-40B4-BE49-F238E27FC236}">
                <a16:creationId xmlns:a16="http://schemas.microsoft.com/office/drawing/2014/main" id="{1E0C1BDA-CDD2-74E1-4FCF-84B9FEECA522}"/>
              </a:ext>
            </a:extLst>
          </p:cNvPr>
          <p:cNvPicPr>
            <a:picLocks noChangeAspect="1"/>
          </p:cNvPicPr>
          <p:nvPr/>
        </p:nvPicPr>
        <p:blipFill>
          <a:blip r:embed="rId3"/>
          <a:stretch>
            <a:fillRect/>
          </a:stretch>
        </p:blipFill>
        <p:spPr>
          <a:xfrm>
            <a:off x="1040708" y="835790"/>
            <a:ext cx="4297612" cy="4281695"/>
          </a:xfrm>
          <a:prstGeom prst="rect">
            <a:avLst/>
          </a:prstGeom>
        </p:spPr>
      </p:pic>
      <p:sp>
        <p:nvSpPr>
          <p:cNvPr id="17" name="TextBox 16">
            <a:extLst>
              <a:ext uri="{FF2B5EF4-FFF2-40B4-BE49-F238E27FC236}">
                <a16:creationId xmlns:a16="http://schemas.microsoft.com/office/drawing/2014/main" id="{95E691EA-A1F5-1044-23DE-EEED2632B4F4}"/>
              </a:ext>
            </a:extLst>
          </p:cNvPr>
          <p:cNvSpPr txBox="1"/>
          <p:nvPr/>
        </p:nvSpPr>
        <p:spPr>
          <a:xfrm>
            <a:off x="1168432" y="5275001"/>
            <a:ext cx="6096000" cy="461665"/>
          </a:xfrm>
          <a:prstGeom prst="rect">
            <a:avLst/>
          </a:prstGeom>
          <a:noFill/>
        </p:spPr>
        <p:txBody>
          <a:bodyPr wrap="square">
            <a:spAutoFit/>
          </a:bodyPr>
          <a:lstStyle/>
          <a:p>
            <a:r>
              <a:rPr lang="en-US" sz="2400" dirty="0">
                <a:effectLst/>
                <a:latin typeface="Calibri" panose="020F0502020204030204" pitchFamily="34" charset="0"/>
                <a:hlinkClick r:id="rId4"/>
              </a:rPr>
              <a:t>https://forms.gle/D9PcJw4b47xiHN9j7</a:t>
            </a:r>
            <a:endParaRPr lang="en-US" sz="2400" dirty="0"/>
          </a:p>
        </p:txBody>
      </p:sp>
    </p:spTree>
    <p:extLst>
      <p:ext uri="{BB962C8B-B14F-4D97-AF65-F5344CB8AC3E}">
        <p14:creationId xmlns:p14="http://schemas.microsoft.com/office/powerpoint/2010/main" val="17929842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A99D8-AC7A-132A-EE53-E7571912261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20B2C2E-4B3A-0065-4253-17CCF5D4832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84523DA-6828-14F3-0BB0-837DC6E4DD0C}"/>
              </a:ext>
            </a:extLst>
          </p:cNvPr>
          <p:cNvPicPr>
            <a:picLocks noChangeAspect="1"/>
          </p:cNvPicPr>
          <p:nvPr/>
        </p:nvPicPr>
        <p:blipFill>
          <a:blip r:embed="rId2"/>
          <a:stretch>
            <a:fillRect/>
          </a:stretch>
        </p:blipFill>
        <p:spPr>
          <a:xfrm>
            <a:off x="0" y="629816"/>
            <a:ext cx="12192000" cy="5598368"/>
          </a:xfrm>
          <a:prstGeom prst="rect">
            <a:avLst/>
          </a:prstGeom>
        </p:spPr>
      </p:pic>
    </p:spTree>
    <p:extLst>
      <p:ext uri="{BB962C8B-B14F-4D97-AF65-F5344CB8AC3E}">
        <p14:creationId xmlns:p14="http://schemas.microsoft.com/office/powerpoint/2010/main" val="39006551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41683</TotalTime>
  <Words>1944</Words>
  <Application>Microsoft Office PowerPoint</Application>
  <PresentationFormat>Widescreen</PresentationFormat>
  <Paragraphs>175</Paragraphs>
  <Slides>39</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Alasassy Caps</vt:lpstr>
      <vt:lpstr>Arial</vt:lpstr>
      <vt:lpstr>Calibri</vt:lpstr>
      <vt:lpstr>Century Gothic</vt:lpstr>
      <vt:lpstr>Corbel</vt:lpstr>
      <vt:lpstr>Trebuchet MS</vt:lpstr>
      <vt:lpstr>Parallax</vt:lpstr>
      <vt:lpstr>Developing Writers, Developing Thinkers</vt:lpstr>
      <vt:lpstr>PowerPoint Presentation</vt:lpstr>
      <vt:lpstr>PowerPoint Presentation</vt:lpstr>
      <vt:lpstr>Help me know who you are and what you need!</vt:lpstr>
      <vt:lpstr>Classroom writing falls on a spectrum.</vt:lpstr>
      <vt:lpstr>Raise your hand if you have ever…</vt:lpstr>
      <vt:lpstr>It’s easier if you have  something to say.</vt:lpstr>
      <vt:lpstr>It’s easier if you have  something to say.</vt:lpstr>
      <vt:lpstr>The more time you spend helping students prepare to write, the better your results will be.</vt:lpstr>
      <vt:lpstr>Sticky Tape Mini-Lab</vt:lpstr>
      <vt:lpstr>Mini-lab</vt:lpstr>
      <vt:lpstr>PowerPoint Presentation</vt:lpstr>
      <vt:lpstr>Mini-text </vt:lpstr>
      <vt:lpstr>Let’s take this a step further.</vt:lpstr>
      <vt:lpstr>Question: What is the charge on Tape D?</vt:lpstr>
      <vt:lpstr>Question: What is the charge on Tape D?</vt:lpstr>
      <vt:lpstr>Peer Check</vt:lpstr>
      <vt:lpstr>Writing support we used in this lesson:</vt:lpstr>
      <vt:lpstr>Biology Sample Lesson: Fish for Dinner?</vt:lpstr>
      <vt:lpstr>PowerPoint Presentation</vt:lpstr>
      <vt:lpstr>We know fish are extremely healthy from a nutrition perspective. </vt:lpstr>
      <vt:lpstr>Imagine lesson on food chains/ food webs here.</vt:lpstr>
      <vt:lpstr>Here Comes Some Pollution…</vt:lpstr>
      <vt:lpstr>PowerPoint Presentation</vt:lpstr>
      <vt:lpstr>Fish for Dinner? </vt:lpstr>
      <vt:lpstr>PowerPoint Presentation</vt:lpstr>
      <vt:lpstr>Writing Skill: Cause and Effect (sentence frames)</vt:lpstr>
      <vt:lpstr>Writing frames for other tasks</vt:lpstr>
      <vt:lpstr>Writing words for other tasks</vt:lpstr>
      <vt:lpstr>Give the writing assignment a try:</vt:lpstr>
      <vt:lpstr>Two directions support could take from here:</vt:lpstr>
      <vt:lpstr>E-X--P---A----N-----D</vt:lpstr>
      <vt:lpstr>How could we frame this entire response?  (students must help!)</vt:lpstr>
      <vt:lpstr>Writing support we used in this lesson</vt:lpstr>
      <vt:lpstr>Preparing Your Writing Assignment</vt:lpstr>
      <vt:lpstr>Start with a good prompt.</vt:lpstr>
      <vt:lpstr>Write your own response.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Basics of Writing Integration</dc:title>
  <dc:creator>Jodi Wheeler-Toppen</dc:creator>
  <cp:lastModifiedBy>Jodi Wheeler-Toppen</cp:lastModifiedBy>
  <cp:revision>21</cp:revision>
  <dcterms:created xsi:type="dcterms:W3CDTF">2020-02-11T23:32:35Z</dcterms:created>
  <dcterms:modified xsi:type="dcterms:W3CDTF">2024-10-31T20:12:49Z</dcterms:modified>
</cp:coreProperties>
</file>