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shutterstock.com/image-photo/monstera-plant-leaves-tropical-evergreen-vine-699071755" TargetMode="External"/><Relationship Id="rId7" Type="http://schemas.openxmlformats.org/officeDocument/2006/relationships/hyperlink" Target="https://www.shutterstock.com/image-photo/blackspined-agave-plant-blue-tone-color-215021555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www.shutterstock.com/image-photo/stachys-byzantina-woundwort-woolly-betony-lambs-318426080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image-vector/hand-drawn-icons-representing-five-senses-446313718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shutterstock.com/image-vector/mint-vector-drawing-set-isolated-plant-454445500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F1D9F-5CC2-F17C-26B6-97A5CCBF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7313"/>
            <a:ext cx="10515600" cy="8239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en-US" b="1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All Kinds of Leaves!</a:t>
            </a:r>
            <a:r>
              <a:rPr lang="en-US" dirty="0">
                <a:effectLst/>
                <a:latin typeface="Helvetica LT Std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Plants have leaves. All kinds of leaves!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DE40AA-906E-2B1D-2CB9-A37C6EAAA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14493" y="5993539"/>
            <a:ext cx="10118324" cy="82391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200" b="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There are wide, pointy leaves. </a:t>
            </a:r>
          </a:p>
          <a:p>
            <a:pPr algn="ctr"/>
            <a:r>
              <a:rPr lang="en-US" sz="3200" b="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There are straight, thin leaves. </a:t>
            </a:r>
          </a:p>
          <a:p>
            <a:pPr algn="ctr"/>
            <a:endParaRPr lang="en-US" b="0" dirty="0"/>
          </a:p>
        </p:txBody>
      </p:sp>
      <p:pic>
        <p:nvPicPr>
          <p:cNvPr id="9" name="Content Placeholder 8" descr="A green maple leaf ">
            <a:extLst>
              <a:ext uri="{FF2B5EF4-FFF2-40B4-BE49-F238E27FC236}">
                <a16:creationId xmlns:a16="http://schemas.microsoft.com/office/drawing/2014/main" id="{C1DE3AB5-4076-544E-ED3B-A7E502BBA3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23"/>
          <a:stretch/>
        </p:blipFill>
        <p:spPr bwMode="auto">
          <a:xfrm>
            <a:off x="1879656" y="994299"/>
            <a:ext cx="3402558" cy="4634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Content Placeholder 9" descr="green blades of grass ">
            <a:extLst>
              <a:ext uri="{FF2B5EF4-FFF2-40B4-BE49-F238E27FC236}">
                <a16:creationId xmlns:a16="http://schemas.microsoft.com/office/drawing/2014/main" id="{D87D5B71-5E66-31E2-747D-82E3418DCD4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0"/>
          <a:stretch/>
        </p:blipFill>
        <p:spPr bwMode="auto">
          <a:xfrm>
            <a:off x="7152956" y="1119995"/>
            <a:ext cx="3335994" cy="4383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1A301D-7FE7-EB3B-D56E-74943203956A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6114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48A5-F360-BF57-93B5-B9871DC6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" y="365125"/>
            <a:ext cx="1177544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Leaves can be fat and squishy. Leaves can be long and skinny.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/>
          </a:p>
        </p:txBody>
      </p:sp>
      <p:pic>
        <p:nvPicPr>
          <p:cNvPr id="5" name="Content Placeholder 4" descr="succulent leaves that are squishy ">
            <a:extLst>
              <a:ext uri="{FF2B5EF4-FFF2-40B4-BE49-F238E27FC236}">
                <a16:creationId xmlns:a16="http://schemas.microsoft.com/office/drawing/2014/main" id="{3C19F032-BFFC-8E0F-A929-25598EE0E4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63"/>
          <a:stretch/>
        </p:blipFill>
        <p:spPr bwMode="auto">
          <a:xfrm>
            <a:off x="1452376" y="1378125"/>
            <a:ext cx="4025145" cy="55527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5" descr="Pine needles that are long and skinny ">
            <a:extLst>
              <a:ext uri="{FF2B5EF4-FFF2-40B4-BE49-F238E27FC236}">
                <a16:creationId xmlns:a16="http://schemas.microsoft.com/office/drawing/2014/main" id="{7633DD56-72E9-0FFF-2EE2-46A78B8734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4" r="2243"/>
          <a:stretch/>
        </p:blipFill>
        <p:spPr bwMode="auto">
          <a:xfrm>
            <a:off x="7185874" y="1223289"/>
            <a:ext cx="3715905" cy="53950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32259C-D6A7-F042-263B-7CE936FE39A0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6051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C3C2C-6EE0-B632-636E-D5C4EE2E0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33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Some leaves feel slick and smooth across the top. Other leaves are fuzzy. </a:t>
            </a:r>
            <a:b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Some leaves are pointy. Other leaves are poky. Ouch!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12" name="Content Placeholder 11" descr="A large Monstera leaf that appears to be slick and smooth across the top. ">
            <a:extLst>
              <a:ext uri="{FF2B5EF4-FFF2-40B4-BE49-F238E27FC236}">
                <a16:creationId xmlns:a16="http://schemas.microsoft.com/office/drawing/2014/main" id="{DF21BAB1-851F-F8AC-0455-0D6EF9C561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8762" y="2327910"/>
            <a:ext cx="2581275" cy="323850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58A602-FD3C-9E44-BCFD-CED55B8EE49A}"/>
              </a:ext>
            </a:extLst>
          </p:cNvPr>
          <p:cNvSpPr txBox="1"/>
          <p:nvPr/>
        </p:nvSpPr>
        <p:spPr>
          <a:xfrm>
            <a:off x="782617" y="6396333"/>
            <a:ext cx="235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 LT Std" panose="020B0504020202020204" pitchFamily="34" charset="0"/>
              </a:rPr>
              <a:t>Attribution: Venus </a:t>
            </a:r>
            <a:r>
              <a:rPr lang="en-US" sz="800" dirty="0" err="1">
                <a:latin typeface="Helvetica LT Std" panose="020B0504020202020204" pitchFamily="34" charset="0"/>
              </a:rPr>
              <a:t>Keawyoo</a:t>
            </a:r>
            <a:r>
              <a:rPr lang="en-US" sz="800" dirty="0">
                <a:latin typeface="Helvetica LT Std" panose="020B0504020202020204" pitchFamily="34" charset="0"/>
              </a:rPr>
              <a:t>, </a:t>
            </a:r>
            <a:r>
              <a:rPr lang="en-US" sz="800" dirty="0">
                <a:latin typeface="Helvetica LT Std" panose="020B0504020202020204" pitchFamily="34" charset="0"/>
                <a:hlinkClick r:id="rId3"/>
              </a:rPr>
              <a:t>Monstera Plant Leaves Tropical Evergreen Vine Stock Photo 699071755 | Shutterstock</a:t>
            </a:r>
            <a:endParaRPr lang="en-US" sz="800" dirty="0">
              <a:latin typeface="Helvetica LT Std" panose="020B0504020202020204" pitchFamily="34" charset="0"/>
            </a:endParaRPr>
          </a:p>
        </p:txBody>
      </p:sp>
      <p:pic>
        <p:nvPicPr>
          <p:cNvPr id="20" name="Picture 19" descr="A lambs ear lead that appears to be fuzzy">
            <a:extLst>
              <a:ext uri="{FF2B5EF4-FFF2-40B4-BE49-F238E27FC236}">
                <a16:creationId xmlns:a16="http://schemas.microsoft.com/office/drawing/2014/main" id="{B4A4320D-3BAF-83AD-A5A8-EA81CF9BC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89" y="2831161"/>
            <a:ext cx="2849693" cy="24631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03029D3-E635-4DAF-05FA-E94816C551C9}"/>
              </a:ext>
            </a:extLst>
          </p:cNvPr>
          <p:cNvSpPr txBox="1"/>
          <p:nvPr/>
        </p:nvSpPr>
        <p:spPr>
          <a:xfrm>
            <a:off x="3900024" y="6396334"/>
            <a:ext cx="235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 LT Std" panose="020B0504020202020204" pitchFamily="34" charset="0"/>
              </a:rPr>
              <a:t>Attribution: Julia </a:t>
            </a:r>
            <a:r>
              <a:rPr lang="en-US" sz="800" dirty="0" err="1">
                <a:latin typeface="Helvetica LT Std" panose="020B0504020202020204" pitchFamily="34" charset="0"/>
              </a:rPr>
              <a:t>Sudnitskaya</a:t>
            </a:r>
            <a:r>
              <a:rPr lang="en-US" sz="800" dirty="0">
                <a:latin typeface="Helvetica LT Std" panose="020B0504020202020204" pitchFamily="34" charset="0"/>
              </a:rPr>
              <a:t>, </a:t>
            </a:r>
            <a:r>
              <a:rPr lang="en-US" sz="800" dirty="0">
                <a:hlinkClick r:id="rId5"/>
              </a:rPr>
              <a:t>Stachys </a:t>
            </a:r>
            <a:r>
              <a:rPr lang="en-US" sz="800" dirty="0" err="1">
                <a:hlinkClick r:id="rId5"/>
              </a:rPr>
              <a:t>Byzantina</a:t>
            </a:r>
            <a:r>
              <a:rPr lang="en-US" sz="800" dirty="0">
                <a:hlinkClick r:id="rId5"/>
              </a:rPr>
              <a:t> Woundwort Woolly Betony Lambs Stock Photo 318426080 | Shutterstock</a:t>
            </a:r>
            <a:endParaRPr lang="en-US" sz="800" dirty="0">
              <a:latin typeface="Helvetica LT Std" panose="020B0504020202020204" pitchFamily="34" charset="0"/>
            </a:endParaRPr>
          </a:p>
        </p:txBody>
      </p:sp>
      <p:pic>
        <p:nvPicPr>
          <p:cNvPr id="28" name="Content Placeholder 27" descr="An agave leaf that appears to be pointy">
            <a:extLst>
              <a:ext uri="{FF2B5EF4-FFF2-40B4-BE49-F238E27FC236}">
                <a16:creationId xmlns:a16="http://schemas.microsoft.com/office/drawing/2014/main" id="{FA7A71F0-9B4D-FBA5-0A49-D3BE9BD479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809128" y="2676070"/>
            <a:ext cx="2239490" cy="2773363"/>
          </a:xfr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AF0006F-2137-54C8-7BFA-E02A53F4B6C9}"/>
              </a:ext>
            </a:extLst>
          </p:cNvPr>
          <p:cNvSpPr txBox="1"/>
          <p:nvPr/>
        </p:nvSpPr>
        <p:spPr>
          <a:xfrm>
            <a:off x="7017431" y="6422741"/>
            <a:ext cx="235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Helvetica LT Std" panose="020B0504020202020204" pitchFamily="34" charset="0"/>
              </a:rPr>
              <a:t>Attribution:Taweesak</a:t>
            </a:r>
            <a:r>
              <a:rPr lang="en-US" sz="800" dirty="0">
                <a:latin typeface="Helvetica LT Std" panose="020B0504020202020204" pitchFamily="34" charset="0"/>
              </a:rPr>
              <a:t> </a:t>
            </a:r>
            <a:r>
              <a:rPr lang="en-US" sz="800" dirty="0" err="1">
                <a:latin typeface="Helvetica LT Std" panose="020B0504020202020204" pitchFamily="34" charset="0"/>
              </a:rPr>
              <a:t>Sriwannawit</a:t>
            </a:r>
            <a:r>
              <a:rPr lang="en-US" sz="800" dirty="0">
                <a:latin typeface="Helvetica LT Std" panose="020B0504020202020204" pitchFamily="34" charset="0"/>
              </a:rPr>
              <a:t>, </a:t>
            </a:r>
            <a:r>
              <a:rPr lang="en-US" sz="800" dirty="0" err="1">
                <a:hlinkClick r:id="rId7"/>
              </a:rPr>
              <a:t>Blackspined</a:t>
            </a:r>
            <a:r>
              <a:rPr lang="en-US" sz="800" dirty="0">
                <a:hlinkClick r:id="rId7"/>
              </a:rPr>
              <a:t> Agave Plant Blue Tone Color Stock Photo 2150215553 | Shutterstock</a:t>
            </a:r>
            <a:endParaRPr lang="en-US" sz="800" dirty="0">
              <a:latin typeface="Helvetica LT Std" panose="020B0504020202020204" pitchFamily="34" charset="0"/>
            </a:endParaRPr>
          </a:p>
        </p:txBody>
      </p:sp>
      <p:pic>
        <p:nvPicPr>
          <p:cNvPr id="4" name="Picture 3" descr="A green leafy plant with red berries&#10;&#10;Description automatically generated">
            <a:extLst>
              <a:ext uri="{FF2B5EF4-FFF2-40B4-BE49-F238E27FC236}">
                <a16:creationId xmlns:a16="http://schemas.microsoft.com/office/drawing/2014/main" id="{8E6E2398-DF43-8B97-D923-2893C1A955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244" y="3008232"/>
            <a:ext cx="2259075" cy="1877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F86046-2247-1C04-F080-82226021C90D}"/>
              </a:ext>
            </a:extLst>
          </p:cNvPr>
          <p:cNvSpPr txBox="1"/>
          <p:nvPr/>
        </p:nvSpPr>
        <p:spPr>
          <a:xfrm>
            <a:off x="10171186" y="5080101"/>
            <a:ext cx="1340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Holly Leaves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34F8A-0C24-5515-F86C-DBB689BD4570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81496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0902-CB0A-425B-8F1E-29FEFF81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540" y="791476"/>
            <a:ext cx="761492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Some leaves smell minty. Some leaves smell earthy. Some leaves smell stinky. Yuck!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7" name="Content Placeholder 6" descr="an icon showing a nose smelling ">
            <a:extLst>
              <a:ext uri="{FF2B5EF4-FFF2-40B4-BE49-F238E27FC236}">
                <a16:creationId xmlns:a16="http://schemas.microsoft.com/office/drawing/2014/main" id="{2B53CE6A-E6F0-3B02-D584-E15917AA1F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90" b="59164"/>
          <a:stretch/>
        </p:blipFill>
        <p:spPr>
          <a:xfrm>
            <a:off x="1513840" y="2117039"/>
            <a:ext cx="3454399" cy="384080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5A143B-D87A-EDEB-D220-3D0237F54458}"/>
              </a:ext>
            </a:extLst>
          </p:cNvPr>
          <p:cNvSpPr txBox="1"/>
          <p:nvPr/>
        </p:nvSpPr>
        <p:spPr>
          <a:xfrm>
            <a:off x="792479" y="6519446"/>
            <a:ext cx="375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 LT Std" panose="020B0504020202020204" pitchFamily="34" charset="0"/>
              </a:rPr>
              <a:t>Attribution: Jimena Catalina </a:t>
            </a:r>
            <a:r>
              <a:rPr lang="en-US" sz="800" dirty="0" err="1">
                <a:latin typeface="Helvetica LT Std" panose="020B0504020202020204" pitchFamily="34" charset="0"/>
              </a:rPr>
              <a:t>Gayo</a:t>
            </a:r>
            <a:r>
              <a:rPr lang="en-US" sz="800" dirty="0">
                <a:latin typeface="Helvetica LT Std" panose="020B0504020202020204" pitchFamily="34" charset="0"/>
              </a:rPr>
              <a:t>, </a:t>
            </a:r>
            <a:r>
              <a:rPr lang="en-US" sz="800" dirty="0">
                <a:latin typeface="Helvetica LT Std" panose="020B0504020202020204" pitchFamily="34" charset="0"/>
                <a:hlinkClick r:id="rId3"/>
              </a:rPr>
              <a:t>Hand Drawn Icons Representing Five Senses Stock Vector (Royalty Free) 446313718 | Shutterstock</a:t>
            </a:r>
            <a:r>
              <a:rPr lang="en-US" sz="800" dirty="0">
                <a:latin typeface="Helvetica LT Std" panose="020B0504020202020204" pitchFamily="34" charset="0"/>
              </a:rPr>
              <a:t> </a:t>
            </a:r>
          </a:p>
        </p:txBody>
      </p:sp>
      <p:pic>
        <p:nvPicPr>
          <p:cNvPr id="15" name="Content Placeholder 14" descr="An image of mint leaves which smell minty ">
            <a:extLst>
              <a:ext uri="{FF2B5EF4-FFF2-40B4-BE49-F238E27FC236}">
                <a16:creationId xmlns:a16="http://schemas.microsoft.com/office/drawing/2014/main" id="{E76343C8-9733-97D0-F41C-DF357838EF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28584" y="1566820"/>
            <a:ext cx="3162300" cy="4391025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7498EBB-D30D-9ED3-8595-63E0C6371BE4}"/>
              </a:ext>
            </a:extLst>
          </p:cNvPr>
          <p:cNvSpPr txBox="1"/>
          <p:nvPr/>
        </p:nvSpPr>
        <p:spPr>
          <a:xfrm>
            <a:off x="7023174" y="6519446"/>
            <a:ext cx="375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Helvetica LT Std" panose="020B0504020202020204" pitchFamily="34" charset="0"/>
              </a:rPr>
              <a:t>Attribution: </a:t>
            </a:r>
            <a:r>
              <a:rPr lang="en-US" sz="800" dirty="0" err="1">
                <a:latin typeface="Helvetica LT Std" panose="020B0504020202020204" pitchFamily="34" charset="0"/>
              </a:rPr>
              <a:t>Epine</a:t>
            </a:r>
            <a:r>
              <a:rPr lang="en-US" sz="800" dirty="0">
                <a:latin typeface="Helvetica LT Std" panose="020B0504020202020204" pitchFamily="34" charset="0"/>
              </a:rPr>
              <a:t>, </a:t>
            </a:r>
            <a:r>
              <a:rPr lang="en-US" sz="800" dirty="0">
                <a:hlinkClick r:id="rId5"/>
              </a:rPr>
              <a:t>Mint Vector Drawing Set Isolated Mint Stock Vector (Royalty Free) 454445500 | Shutterstock</a:t>
            </a:r>
            <a:r>
              <a:rPr lang="en-US" sz="800" dirty="0">
                <a:latin typeface="Helvetica LT Std" panose="020B05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A0311-C7D3-54D9-90D8-A211FED557C3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7541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9BF4-F091-294B-FF73-27C35A4F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344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Some leaves have lines you can see and feel. The lines are called veins.</a:t>
            </a:r>
            <a:b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Veins carry food and water around the leaf. </a:t>
            </a:r>
            <a:br>
              <a:rPr lang="en-US" sz="24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endParaRPr lang="en-US" sz="5400" dirty="0">
              <a:latin typeface="Helvetica LT Std" panose="020B0504020202020204" pitchFamily="34" charset="0"/>
            </a:endParaRPr>
          </a:p>
        </p:txBody>
      </p:sp>
      <p:pic>
        <p:nvPicPr>
          <p:cNvPr id="5" name="Content Placeholder 4" descr="A close up of a leaf that has lots of lines called veins. If you were able to touch this leaf you would feel the indentions in the texture of the leaf. ">
            <a:extLst>
              <a:ext uri="{FF2B5EF4-FFF2-40B4-BE49-F238E27FC236}">
                <a16:creationId xmlns:a16="http://schemas.microsoft.com/office/drawing/2014/main" id="{08582743-60F6-A648-9602-78B42316F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2193488"/>
            <a:ext cx="5801784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D5511B-5C67-0D46-BD64-05E9908D851F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859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A5E89-C3D5-4D17-2779-79B9F368A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Some leaves have branching veins. Other leaves have straight veins. Some veins crisscross in messy patterns.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/>
          </a:p>
        </p:txBody>
      </p:sp>
      <p:pic>
        <p:nvPicPr>
          <p:cNvPr id="5" name="Content Placeholder 4" descr="A leaf with several larger straight veins and then smaller branching veins ">
            <a:extLst>
              <a:ext uri="{FF2B5EF4-FFF2-40B4-BE49-F238E27FC236}">
                <a16:creationId xmlns:a16="http://schemas.microsoft.com/office/drawing/2014/main" id="{F81C7799-E2C2-BB5E-E7CC-37F5E4264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13657" r="18264" b="6701"/>
          <a:stretch/>
        </p:blipFill>
        <p:spPr>
          <a:xfrm>
            <a:off x="4341179" y="1368638"/>
            <a:ext cx="3293617" cy="548936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61F3F3-528F-7912-F84D-B4FC54166127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0435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C25BF-FAD5-BC9F-24D1-851AD190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b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Most leaves are green, at least some of the time.</a:t>
            </a:r>
            <a:b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 Some leaves stay green, green, green, all year long.  Other leaves change color: red, yellow, orange and brown. They fall off for the winter.</a:t>
            </a:r>
            <a:b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/>
          </a:p>
        </p:txBody>
      </p:sp>
      <p:pic>
        <p:nvPicPr>
          <p:cNvPr id="5" name="Content Placeholder 4" descr="A tree with yellow and red leaves that are falling to the ground">
            <a:extLst>
              <a:ext uri="{FF2B5EF4-FFF2-40B4-BE49-F238E27FC236}">
                <a16:creationId xmlns:a16="http://schemas.microsoft.com/office/drawing/2014/main" id="{D9608E45-1EDE-F5EB-851A-DA9E6EBC9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799" y="2071060"/>
            <a:ext cx="6303497" cy="503787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51338A-639B-36C8-9E92-1E1097A3436D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2268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4961C-05CF-6405-DF32-A2055EE26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In the spring, plants grow new, fresh leaves. </a:t>
            </a:r>
            <a:br>
              <a:rPr lang="en-US" sz="36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9" name="Content Placeholder 8" descr="A collection of all kinds of different leaves">
            <a:extLst>
              <a:ext uri="{FF2B5EF4-FFF2-40B4-BE49-F238E27FC236}">
                <a16:creationId xmlns:a16="http://schemas.microsoft.com/office/drawing/2014/main" id="{9AFB1481-7DC9-5211-0F2A-37BC66076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39" y="979122"/>
            <a:ext cx="4104639" cy="446005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5E130-30C7-896A-5C9F-F1298A1C83F9}"/>
              </a:ext>
            </a:extLst>
          </p:cNvPr>
          <p:cNvSpPr txBox="1"/>
          <p:nvPr/>
        </p:nvSpPr>
        <p:spPr>
          <a:xfrm>
            <a:off x="11460480" y="636016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2871B4-7A46-5160-FDAC-83E8DAD2C313}"/>
              </a:ext>
            </a:extLst>
          </p:cNvPr>
          <p:cNvSpPr txBox="1"/>
          <p:nvPr/>
        </p:nvSpPr>
        <p:spPr>
          <a:xfrm>
            <a:off x="3825239" y="5652274"/>
            <a:ext cx="45415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Little leaves, big leaves! </a:t>
            </a:r>
            <a:b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effectLst/>
                <a:latin typeface="Helvetica LT Std" panose="020B0504020202020204" pitchFamily="34" charset="0"/>
                <a:ea typeface="Times New Roman" panose="02020603050405020304" pitchFamily="18" charset="0"/>
              </a:rPr>
              <a:t>All kinds of leaves!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338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4021610AA3F4FAA4B5D43C89D1ADE" ma:contentTypeVersion="15" ma:contentTypeDescription="Create a new document." ma:contentTypeScope="" ma:versionID="a7ccc92a627e1a7dfeeed8f20c7e883a">
  <xsd:schema xmlns:xsd="http://www.w3.org/2001/XMLSchema" xmlns:xs="http://www.w3.org/2001/XMLSchema" xmlns:p="http://schemas.microsoft.com/office/2006/metadata/properties" xmlns:ns2="9f453698-cf56-44cd-a781-f70e57205e43" xmlns:ns3="d2b5163e-ea5c-4e0d-a55d-b923bfa9bc86" targetNamespace="http://schemas.microsoft.com/office/2006/metadata/properties" ma:root="true" ma:fieldsID="cdfbad2896fa76b650813f25582893e6" ns2:_="" ns3:_="">
    <xsd:import namespace="9f453698-cf56-44cd-a781-f70e57205e43"/>
    <xsd:import namespace="d2b5163e-ea5c-4e0d-a55d-b923bfa9bc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453698-cf56-44cd-a781-f70e57205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21972d4-a1fe-45f5-bf00-df2efbce1a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5163e-ea5c-4e0d-a55d-b923bfa9bc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690eeb2-0ccc-47f6-81ab-d57274e3ba81}" ma:internalName="TaxCatchAll" ma:showField="CatchAllData" ma:web="d2b5163e-ea5c-4e0d-a55d-b923bfa9bc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b5163e-ea5c-4e0d-a55d-b923bfa9bc86" xsi:nil="true"/>
    <lcf76f155ced4ddcb4097134ff3c332f xmlns="9f453698-cf56-44cd-a781-f70e57205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8CAAED-5A5E-4281-A848-B8C138C89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453698-cf56-44cd-a781-f70e57205e43"/>
    <ds:schemaRef ds:uri="d2b5163e-ea5c-4e0d-a55d-b923bfa9bc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588762-738D-4435-859C-5ECF34331C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AB6352-7D3E-4A3F-A0A6-BA20CB83D0FA}">
  <ds:schemaRefs>
    <ds:schemaRef ds:uri="http://purl.org/dc/terms/"/>
    <ds:schemaRef ds:uri="9f453698-cf56-44cd-a781-f70e57205e43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d2b5163e-ea5c-4e0d-a55d-b923bfa9bc86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315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 LT Std</vt:lpstr>
      <vt:lpstr>Times New Roman</vt:lpstr>
      <vt:lpstr>office theme</vt:lpstr>
      <vt:lpstr>All Kinds of Leaves!    Plants have leaves. All kinds of leaves! </vt:lpstr>
      <vt:lpstr>Leaves can be fat and squishy. Leaves can be long and skinny. </vt:lpstr>
      <vt:lpstr>Some leaves feel slick and smooth across the top. Other leaves are fuzzy.  Some leaves are pointy. Other leaves are poky. Ouch! </vt:lpstr>
      <vt:lpstr>Some leaves smell minty. Some leaves smell earthy. Some leaves smell stinky. Yuck! </vt:lpstr>
      <vt:lpstr>Some leaves have lines you can see and feel. The lines are called veins.  Veins carry food and water around the leaf.  </vt:lpstr>
      <vt:lpstr>Some leaves have branching veins. Other leaves have straight veins. Some veins crisscross in messy patterns. </vt:lpstr>
      <vt:lpstr>  Most leaves are green, at least some of the time.  Some leaves stay green, green, green, all year long.  Other leaves change color: red, yellow, orange and brown. They fall off for the winter. </vt:lpstr>
      <vt:lpstr>In the spring, plants grow new, fresh leaves.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Jodi Wheeler-Toppen</cp:lastModifiedBy>
  <cp:revision>6</cp:revision>
  <cp:lastPrinted>2024-07-07T23:39:32Z</cp:lastPrinted>
  <dcterms:created xsi:type="dcterms:W3CDTF">2013-07-15T20:26:40Z</dcterms:created>
  <dcterms:modified xsi:type="dcterms:W3CDTF">2024-07-07T23:54:47Z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0x01010042F4021610AA3F4FAA4B5D43C89D1ADE</vt:lpwstr>
  </property>
  <property fmtid="{D5CDD505-2E9C-101B-9397-08002B2CF9AE}" pid="3" name="MediaServiceImageTags">
    <vt:lpwstr/>
  </property>
</Properties>
</file>